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  <p:sldMasterId id="2147483700" r:id="rId4"/>
    <p:sldMasterId id="2147483701" r:id="rId5"/>
    <p:sldMasterId id="214748370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6858000" cx="9144000"/>
  <p:notesSz cx="6858000" cy="9144000"/>
  <p:embeddedFontLst>
    <p:embeddedFont>
      <p:font typeface="Sniglet"/>
      <p:regular r:id="rId27"/>
    </p:embeddedFont>
    <p:embeddedFont>
      <p:font typeface="Ribeye"/>
      <p:regular r:id="rId28"/>
    </p:embeddedFont>
    <p:embeddedFont>
      <p:font typeface="Quattrocento Sans"/>
      <p:regular r:id="rId29"/>
      <p:bold r:id="rId30"/>
      <p:italic r:id="rId31"/>
      <p:boldItalic r:id="rId32"/>
    </p:embeddedFont>
    <p:embeddedFont>
      <p:font typeface="Arial Black"/>
      <p:regular r:id="rId33"/>
    </p:embeddedFont>
    <p:embeddedFont>
      <p:font typeface="Open Sans Light"/>
      <p:regular r:id="rId34"/>
      <p:bold r:id="rId35"/>
      <p:italic r:id="rId36"/>
      <p:boldItalic r:id="rId37"/>
    </p:embeddedFont>
    <p:embeddedFont>
      <p:font typeface="Patrick Hand SC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ibeye-regular.fntdata"/><Relationship Id="rId27" Type="http://schemas.openxmlformats.org/officeDocument/2006/relationships/font" Target="fonts/Sniglet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QuattrocentoSans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4.xml"/><Relationship Id="rId33" Type="http://schemas.openxmlformats.org/officeDocument/2006/relationships/font" Target="fonts/ArialBlack-regular.fntdata"/><Relationship Id="rId10" Type="http://schemas.openxmlformats.org/officeDocument/2006/relationships/slide" Target="slides/slide3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Light-bold.fntdata"/><Relationship Id="rId12" Type="http://schemas.openxmlformats.org/officeDocument/2006/relationships/slide" Target="slides/slide5.xml"/><Relationship Id="rId34" Type="http://schemas.openxmlformats.org/officeDocument/2006/relationships/font" Target="fonts/OpenSansLight-regular.fntdata"/><Relationship Id="rId15" Type="http://schemas.openxmlformats.org/officeDocument/2006/relationships/slide" Target="slides/slide8.xml"/><Relationship Id="rId37" Type="http://schemas.openxmlformats.org/officeDocument/2006/relationships/font" Target="fonts/OpenSans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OpenSansLight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PatrickHandSC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use this title animation slide with a new image simply 1) move the top semi-transparent shape to the side, 2) delete placeholder image, </a:t>
            </a:r>
            <a:br>
              <a:rPr lang="en-US"/>
            </a:br>
            <a:r>
              <a:rPr lang="en-US"/>
              <a:t>3) click on the picture icon to add a new picture, 4) Move semi-transparent shape back to original position, 5) Update text on slide.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use this title animation slide with a new image simply 1) move the top semi-transparent shape to the side, 2) delete placeholder image, </a:t>
            </a:r>
            <a:br>
              <a:rPr lang="en-US"/>
            </a:br>
            <a:r>
              <a:rPr lang="en-US"/>
              <a:t>3) click on the picture icon to add a new picture, 4) Move semi-transparent shape back to original position, 5) Update text on slide.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:notes"/>
          <p:cNvSpPr/>
          <p:nvPr>
            <p:ph idx="2" type="sldImg"/>
          </p:nvPr>
        </p:nvSpPr>
        <p:spPr>
          <a:xfrm>
            <a:off x="3095625" y="887413"/>
            <a:ext cx="3197225" cy="23971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Quizzes covering every aspect – colors of rainbow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hyperlink" Target="http://www.nealanalytics.com/templates/" TargetMode="External"/><Relationship Id="rId4" Type="http://schemas.openxmlformats.org/officeDocument/2006/relationships/hyperlink" Target="http://www.nealanalytics.com/neal-creative/templates/" TargetMode="External"/><Relationship Id="rId5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nealanalytics.com/neal-creative/templates/" TargetMode="External"/><Relationship Id="rId3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hyperlink" Target="http://www.nealanalytics.com/templates/" TargetMode="External"/><Relationship Id="rId4" Type="http://schemas.openxmlformats.org/officeDocument/2006/relationships/hyperlink" Target="http://www.nealanalytics.com/neal-creative/templates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810766" y="6465382"/>
            <a:ext cx="3235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724989" y="2567614"/>
            <a:ext cx="6603274" cy="1403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6600"/>
              <a:buFont typeface="Calibri"/>
              <a:buNone/>
              <a:defRPr b="1" i="0" sz="6600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1185863" y="3971108"/>
            <a:ext cx="7096125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5F7FC"/>
              </a:buClr>
              <a:buSzPts val="3600"/>
              <a:buChar char="•"/>
              <a:defRPr b="1" i="0" sz="3600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light option CENTERED">
  <p:cSld name="1_Quote light option CENTERED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/>
        </p:nvSpPr>
        <p:spPr>
          <a:xfrm>
            <a:off x="4236720" y="419102"/>
            <a:ext cx="670560" cy="1419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25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endParaRPr sz="2100">
              <a:solidFill>
                <a:schemeClr val="accent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2556273" y="5335071"/>
            <a:ext cx="60733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2" type="body"/>
          </p:nvPr>
        </p:nvSpPr>
        <p:spPr>
          <a:xfrm>
            <a:off x="228600" y="3008888"/>
            <a:ext cx="8743950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None/>
              <a:defRPr b="0" sz="2700">
                <a:solidFill>
                  <a:srgbClr val="3F3F3F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700"/>
              <a:buNone/>
              <a:defRPr b="1" sz="27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ark Callout with small Non-bulleted">
  <p:cSld name="2_dark Callout with small Non-bulleted">
    <p:bg>
      <p:bgPr>
        <a:solidFill>
          <a:schemeClr val="dk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228602" y="2597277"/>
            <a:ext cx="3651739" cy="1255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Noto Sans Symbols"/>
              <a:buNone/>
              <a:defRPr b="0" sz="2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71"/>
              <a:buNone/>
              <a:defRPr sz="1471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71"/>
              <a:buNone/>
              <a:defRPr sz="1471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2" type="body"/>
          </p:nvPr>
        </p:nvSpPr>
        <p:spPr>
          <a:xfrm>
            <a:off x="4572002" y="419104"/>
            <a:ext cx="4253823" cy="1394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  <a:defRPr sz="165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416433" y="2"/>
            <a:ext cx="3062478" cy="113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206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3" type="body"/>
          </p:nvPr>
        </p:nvSpPr>
        <p:spPr>
          <a:xfrm>
            <a:off x="4572002" y="2599501"/>
            <a:ext cx="4253823" cy="1394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  <a:defRPr sz="165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4" type="body"/>
          </p:nvPr>
        </p:nvSpPr>
        <p:spPr>
          <a:xfrm>
            <a:off x="4572002" y="4779900"/>
            <a:ext cx="4253823" cy="1394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50"/>
              <a:buNone/>
              <a:defRPr sz="165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sz="135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allout with small Non-bulleted">
  <p:cSld name="4_Callout with small Non-bulleted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97141" y="0"/>
            <a:ext cx="3555960" cy="2353474"/>
          </a:xfrm>
          <a:custGeom>
            <a:rect b="b" l="l" r="r" t="t"/>
            <a:pathLst>
              <a:path extrusionOk="0" h="2353474" w="474128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228602" y="2472755"/>
            <a:ext cx="3424501" cy="1255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90"/>
              <a:buFont typeface="Noto Sans Symbols"/>
              <a:buNone/>
              <a:defRPr b="0" sz="21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71"/>
              <a:buNone/>
              <a:defRPr sz="1471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71"/>
              <a:buNone/>
              <a:defRPr sz="1471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2" type="body"/>
          </p:nvPr>
        </p:nvSpPr>
        <p:spPr>
          <a:xfrm>
            <a:off x="4572002" y="419101"/>
            <a:ext cx="4253823" cy="129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324"/>
              <a:buNone/>
              <a:defRPr sz="1324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76"/>
              <a:buNone/>
              <a:defRPr sz="1176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812950" y="6484942"/>
            <a:ext cx="319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25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825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825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825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825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825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825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825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825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16433" y="2"/>
            <a:ext cx="3062478" cy="113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206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3" type="body"/>
          </p:nvPr>
        </p:nvSpPr>
        <p:spPr>
          <a:xfrm>
            <a:off x="4572002" y="2697330"/>
            <a:ext cx="4253823" cy="129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324"/>
              <a:buNone/>
              <a:defRPr sz="1324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76"/>
              <a:buNone/>
              <a:defRPr sz="1176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4" type="body"/>
          </p:nvPr>
        </p:nvSpPr>
        <p:spPr>
          <a:xfrm>
            <a:off x="4572002" y="4975559"/>
            <a:ext cx="4253823" cy="129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50"/>
              <a:buNone/>
              <a:defRPr sz="165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324"/>
              <a:buNone/>
              <a:defRPr sz="1324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76"/>
              <a:buNone/>
              <a:defRPr sz="1176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allout with small Non-bulleted">
  <p:cSld name="7_Callout with small Non-bulleted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97141" y="0"/>
            <a:ext cx="3555960" cy="2353474"/>
          </a:xfrm>
          <a:custGeom>
            <a:rect b="b" l="l" r="r" t="t"/>
            <a:pathLst>
              <a:path extrusionOk="0" h="2353474" w="474128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4572002" y="431805"/>
            <a:ext cx="4028279" cy="139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18"/>
              <a:buFont typeface="Noto Sans Symbols"/>
              <a:buNone/>
              <a:defRPr sz="2353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71"/>
              <a:buNone/>
              <a:defRPr sz="1471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71"/>
              <a:buNone/>
              <a:defRPr sz="1471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2" type="body"/>
          </p:nvPr>
        </p:nvSpPr>
        <p:spPr>
          <a:xfrm>
            <a:off x="220265" y="3436332"/>
            <a:ext cx="1714500" cy="1371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182875" wrap="square" tIns="1463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b="0" sz="1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sz="825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sz="825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416433" y="2"/>
            <a:ext cx="3062478" cy="1135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206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3" type="body"/>
          </p:nvPr>
        </p:nvSpPr>
        <p:spPr>
          <a:xfrm>
            <a:off x="1995763" y="3436331"/>
            <a:ext cx="1714500" cy="16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1463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b="0" sz="1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b="0" sz="825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b="0" sz="825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4" type="body"/>
          </p:nvPr>
        </p:nvSpPr>
        <p:spPr>
          <a:xfrm>
            <a:off x="3771260" y="3436331"/>
            <a:ext cx="1714500" cy="16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1463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b="0" sz="1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b="0" sz="825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b="0" sz="825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5" type="body"/>
          </p:nvPr>
        </p:nvSpPr>
        <p:spPr>
          <a:xfrm>
            <a:off x="5546758" y="3436332"/>
            <a:ext cx="1714500" cy="13711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1463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b="0" sz="1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b="0" sz="825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b="0" sz="825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6" type="body"/>
          </p:nvPr>
        </p:nvSpPr>
        <p:spPr>
          <a:xfrm>
            <a:off x="7322255" y="3436331"/>
            <a:ext cx="1714500" cy="16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2875" spcFirstLastPara="1" rIns="91425" wrap="square" tIns="1463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b="1" sz="12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b="0" sz="1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9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b="0" sz="825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825"/>
              <a:buNone/>
              <a:defRPr b="0" sz="825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,  5 Pillars smaller text">
  <p:cSld name="8_Title,  5 Pillars smaller 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0" y="0"/>
            <a:ext cx="9144000" cy="12143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28600" y="2598128"/>
            <a:ext cx="2786028" cy="189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2" type="body"/>
          </p:nvPr>
        </p:nvSpPr>
        <p:spPr>
          <a:xfrm>
            <a:off x="3126473" y="2598128"/>
            <a:ext cx="2880360" cy="2679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3" type="body"/>
          </p:nvPr>
        </p:nvSpPr>
        <p:spPr>
          <a:xfrm>
            <a:off x="6118680" y="2598128"/>
            <a:ext cx="2829808" cy="2679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/>
          <p:nvPr/>
        </p:nvSpPr>
        <p:spPr>
          <a:xfrm>
            <a:off x="97143" y="0"/>
            <a:ext cx="2062111" cy="1364786"/>
          </a:xfrm>
          <a:custGeom>
            <a:rect b="b" l="l" r="r" t="t"/>
            <a:pathLst>
              <a:path extrusionOk="0" h="2353474" w="474128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237243" y="339411"/>
            <a:ext cx="178190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4" type="body"/>
          </p:nvPr>
        </p:nvSpPr>
        <p:spPr>
          <a:xfrm>
            <a:off x="2159254" y="419104"/>
            <a:ext cx="6813299" cy="1435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,  5 Pillars smaller text">
  <p:cSld name="2_Title,  5 Pillars smaller 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0" y="0"/>
            <a:ext cx="9144000" cy="12143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51494" y="3493677"/>
            <a:ext cx="1783080" cy="1664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50"/>
              <a:buNone/>
              <a:defRPr sz="165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810768" y="6465386"/>
            <a:ext cx="3235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7"/>
          <p:cNvSpPr txBox="1"/>
          <p:nvPr>
            <p:ph idx="2" type="body"/>
          </p:nvPr>
        </p:nvSpPr>
        <p:spPr>
          <a:xfrm>
            <a:off x="1862726" y="3493677"/>
            <a:ext cx="1783080" cy="1664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50"/>
              <a:buNone/>
              <a:defRPr sz="165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3" type="body"/>
          </p:nvPr>
        </p:nvSpPr>
        <p:spPr>
          <a:xfrm>
            <a:off x="3673959" y="3493677"/>
            <a:ext cx="1783080" cy="1664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50"/>
              <a:buNone/>
              <a:defRPr sz="165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4" type="body"/>
          </p:nvPr>
        </p:nvSpPr>
        <p:spPr>
          <a:xfrm>
            <a:off x="5485192" y="3493677"/>
            <a:ext cx="1783080" cy="1664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50"/>
              <a:buNone/>
              <a:defRPr sz="165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5" type="body"/>
          </p:nvPr>
        </p:nvSpPr>
        <p:spPr>
          <a:xfrm>
            <a:off x="7296425" y="3493677"/>
            <a:ext cx="1783080" cy="1664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650"/>
              <a:buNone/>
              <a:defRPr sz="165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/>
          <p:nvPr/>
        </p:nvSpPr>
        <p:spPr>
          <a:xfrm>
            <a:off x="222944" y="3382066"/>
            <a:ext cx="14401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2034176" y="3382066"/>
            <a:ext cx="14401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5656642" y="3382066"/>
            <a:ext cx="14401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467875" y="3382066"/>
            <a:ext cx="14401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3845409" y="3382066"/>
            <a:ext cx="14401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3" name="Google Shape;113;p17"/>
          <p:cNvSpPr txBox="1"/>
          <p:nvPr>
            <p:ph idx="6" type="body"/>
          </p:nvPr>
        </p:nvSpPr>
        <p:spPr>
          <a:xfrm>
            <a:off x="0" y="470364"/>
            <a:ext cx="914400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sz="24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7" type="body"/>
          </p:nvPr>
        </p:nvSpPr>
        <p:spPr>
          <a:xfrm>
            <a:off x="51494" y="2577396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  <a:defRPr sz="4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8" type="body"/>
          </p:nvPr>
        </p:nvSpPr>
        <p:spPr>
          <a:xfrm>
            <a:off x="1862726" y="2577396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  <a:defRPr b="1" sz="4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9" type="body"/>
          </p:nvPr>
        </p:nvSpPr>
        <p:spPr>
          <a:xfrm>
            <a:off x="3673959" y="2577396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  <a:defRPr sz="4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3" type="body"/>
          </p:nvPr>
        </p:nvSpPr>
        <p:spPr>
          <a:xfrm>
            <a:off x="5485192" y="2577396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  <a:defRPr sz="4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14" type="body"/>
          </p:nvPr>
        </p:nvSpPr>
        <p:spPr>
          <a:xfrm>
            <a:off x="7296425" y="2577396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50"/>
              <a:buNone/>
              <a:defRPr sz="4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-50 Right Photo Layout" showMasterSp="0">
  <p:cSld name="50-50 Right Photo Layou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>
            <p:ph idx="2" type="pic"/>
          </p:nvPr>
        </p:nvSpPr>
        <p:spPr>
          <a:xfrm>
            <a:off x="4596978" y="0"/>
            <a:ext cx="4547022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5486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C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878173" y="6484942"/>
            <a:ext cx="29080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1406962" y="419100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4050"/>
              <a:buNone/>
              <a:defRPr sz="405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3" type="body"/>
          </p:nvPr>
        </p:nvSpPr>
        <p:spPr>
          <a:xfrm>
            <a:off x="0" y="3429004"/>
            <a:ext cx="4572000" cy="1991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0" i="0"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595959"/>
              </a:buClr>
              <a:buSzPts val="2100"/>
              <a:buNone/>
              <a:defRPr sz="2100"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0" sz="18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4" type="body"/>
          </p:nvPr>
        </p:nvSpPr>
        <p:spPr>
          <a:xfrm>
            <a:off x="0" y="1554167"/>
            <a:ext cx="4572000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0" sz="2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0" sz="24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8"/>
          <p:cNvSpPr txBox="1"/>
          <p:nvPr/>
        </p:nvSpPr>
        <p:spPr>
          <a:xfrm>
            <a:off x="7757935" y="6498723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9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50-50 Right Photo Layout" showMasterSp="0">
  <p:cSld name="2_50-50 Right Photo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/>
          <p:nvPr>
            <p:ph idx="2" type="pic"/>
          </p:nvPr>
        </p:nvSpPr>
        <p:spPr>
          <a:xfrm>
            <a:off x="4596978" y="0"/>
            <a:ext cx="4547022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5486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C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0" y="3429001"/>
            <a:ext cx="4596978" cy="2042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0" i="0"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595959"/>
              </a:buClr>
              <a:buSzPts val="2100"/>
              <a:buNone/>
              <a:defRPr sz="2100"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0" sz="18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3" type="body"/>
          </p:nvPr>
        </p:nvSpPr>
        <p:spPr>
          <a:xfrm>
            <a:off x="1406962" y="419100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4050"/>
              <a:buNone/>
              <a:defRPr sz="405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4" type="body"/>
          </p:nvPr>
        </p:nvSpPr>
        <p:spPr>
          <a:xfrm>
            <a:off x="0" y="1554167"/>
            <a:ext cx="4596978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0" sz="2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0" sz="24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50-50 Left Photo Layout with text" showMasterSp="0">
  <p:cSld name="1_50-50 Left Photo Layout with 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>
            <p:ph idx="2" type="pic"/>
          </p:nvPr>
        </p:nvSpPr>
        <p:spPr>
          <a:xfrm flipH="1">
            <a:off x="-1" y="0"/>
            <a:ext cx="4570833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5486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176"/>
              <a:buFont typeface="Arial"/>
              <a:buNone/>
              <a:defRPr b="1" i="0" sz="1176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570834" y="3425620"/>
            <a:ext cx="4573166" cy="2042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0" i="0"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595959"/>
              </a:buClr>
              <a:buSzPts val="2100"/>
              <a:buNone/>
              <a:defRPr sz="2100"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0" sz="18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3" type="body"/>
          </p:nvPr>
        </p:nvSpPr>
        <p:spPr>
          <a:xfrm>
            <a:off x="4570832" y="1554167"/>
            <a:ext cx="4573167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0" sz="2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0" sz="24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4" type="body"/>
          </p:nvPr>
        </p:nvSpPr>
        <p:spPr>
          <a:xfrm>
            <a:off x="5807512" y="419100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4050"/>
              <a:buNone/>
              <a:defRPr sz="405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50-50 Left Photo Layout with text" showMasterSp="0">
  <p:cSld name="5_50-50 Left Photo Layout with 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>
            <p:ph idx="2" type="pic"/>
          </p:nvPr>
        </p:nvSpPr>
        <p:spPr>
          <a:xfrm>
            <a:off x="2" y="0"/>
            <a:ext cx="4570833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5486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176"/>
              <a:buFont typeface="Arial"/>
              <a:buNone/>
              <a:defRPr b="1" i="0" sz="1176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4635400" y="3429001"/>
            <a:ext cx="4508600" cy="2042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0" i="0"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595959"/>
              </a:buClr>
              <a:buSzPts val="2100"/>
              <a:buNone/>
              <a:defRPr sz="2100"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0" sz="18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1"/>
          <p:cNvSpPr txBox="1"/>
          <p:nvPr>
            <p:ph idx="3" type="body"/>
          </p:nvPr>
        </p:nvSpPr>
        <p:spPr>
          <a:xfrm>
            <a:off x="4635400" y="1554167"/>
            <a:ext cx="4343400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0" sz="2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0" sz="24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4" type="body"/>
          </p:nvPr>
        </p:nvSpPr>
        <p:spPr>
          <a:xfrm>
            <a:off x="5807512" y="419100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4050"/>
              <a:buNone/>
              <a:defRPr sz="405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810768" y="6465386"/>
            <a:ext cx="3235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50-50 Left Photo Layout with text" showMasterSp="0">
  <p:cSld name="4_50-50 Left Photo Layout with 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>
            <p:ph idx="2" type="pic"/>
          </p:nvPr>
        </p:nvSpPr>
        <p:spPr>
          <a:xfrm flipH="1">
            <a:off x="2" y="0"/>
            <a:ext cx="4570833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5486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176"/>
              <a:buFont typeface="Arial"/>
              <a:buNone/>
              <a:defRPr b="1" i="0" sz="1176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4603701" y="3457546"/>
            <a:ext cx="4540300" cy="2042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0" i="0"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595959"/>
              </a:buClr>
              <a:buSzPts val="2100"/>
              <a:buNone/>
              <a:defRPr sz="2100"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0" sz="18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3" type="body"/>
          </p:nvPr>
        </p:nvSpPr>
        <p:spPr>
          <a:xfrm>
            <a:off x="4603702" y="1554167"/>
            <a:ext cx="440680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0" sz="2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0" sz="24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50-50 Left Photo Layout with text" showMasterSp="0">
  <p:cSld name="2_50-50 Left Photo Layout with 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/>
          <p:nvPr>
            <p:ph idx="2" type="pic"/>
          </p:nvPr>
        </p:nvSpPr>
        <p:spPr>
          <a:xfrm flipH="1">
            <a:off x="-1" y="0"/>
            <a:ext cx="4570833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5486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FFFF"/>
              </a:buClr>
              <a:buSzPts val="1176"/>
              <a:buFont typeface="Arial"/>
              <a:buNone/>
              <a:defRPr b="1" i="0" sz="1176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4572000" y="2600187"/>
            <a:ext cx="4572000" cy="1657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0" i="0"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595959"/>
              </a:buClr>
              <a:buSzPts val="2100"/>
              <a:buNone/>
              <a:defRPr sz="2100"/>
            </a:lvl2pPr>
            <a:lvl3pPr indent="-228600" lvl="2" marL="13716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0" sz="18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50-50 Left Photo Layout with text" showMasterSp="0">
  <p:cSld name="3_50-50 Left Photo Layout with 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/>
          <p:nvPr>
            <p:ph idx="2" type="pic"/>
          </p:nvPr>
        </p:nvSpPr>
        <p:spPr>
          <a:xfrm>
            <a:off x="0" y="0"/>
            <a:ext cx="914281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1406962" y="419100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4050"/>
              <a:buNone/>
              <a:defRPr sz="405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3" type="body"/>
          </p:nvPr>
        </p:nvSpPr>
        <p:spPr>
          <a:xfrm>
            <a:off x="228600" y="3429001"/>
            <a:ext cx="4470202" cy="2042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0" i="0"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595959"/>
              </a:buClr>
              <a:buSzPts val="2100"/>
              <a:buNone/>
              <a:defRPr sz="2100"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0" sz="18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4" type="body"/>
          </p:nvPr>
        </p:nvSpPr>
        <p:spPr>
          <a:xfrm>
            <a:off x="228602" y="1554167"/>
            <a:ext cx="4406801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0" sz="2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None/>
              <a:defRPr b="0" sz="24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allout with small Non-bulleted">
  <p:cSld name="2_Callout with small Non-bulleted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0" y="0"/>
            <a:ext cx="9144000" cy="29748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201933" y="3367882"/>
            <a:ext cx="3894581" cy="139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18"/>
              <a:buFont typeface="Noto Sans Symbols"/>
              <a:buNone/>
              <a:defRPr sz="2353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71"/>
              <a:buNone/>
              <a:defRPr sz="1471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71"/>
              <a:buNone/>
              <a:defRPr sz="1471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2" type="body"/>
          </p:nvPr>
        </p:nvSpPr>
        <p:spPr>
          <a:xfrm>
            <a:off x="4689989" y="3503954"/>
            <a:ext cx="4253823" cy="1273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71"/>
              <a:buNone/>
              <a:defRPr sz="147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324"/>
              <a:buNone/>
              <a:defRPr sz="1324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76"/>
              <a:buNone/>
              <a:defRPr sz="1176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5"/>
          <p:cNvSpPr/>
          <p:nvPr>
            <p:ph idx="3" type="pic"/>
          </p:nvPr>
        </p:nvSpPr>
        <p:spPr>
          <a:xfrm>
            <a:off x="0" y="0"/>
            <a:ext cx="9144000" cy="297484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6449" l="0" r="-4797" t="-65716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type="title"/>
          </p:nvPr>
        </p:nvSpPr>
        <p:spPr>
          <a:xfrm>
            <a:off x="228600" y="419105"/>
            <a:ext cx="8743950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>
            <p:ph idx="2" type="pic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810768" y="6465386"/>
            <a:ext cx="3235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724989" y="2567615"/>
            <a:ext cx="6603274" cy="100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6600"/>
              <a:buFont typeface="Quattrocento Sans"/>
              <a:buNone/>
              <a:defRPr b="1" i="0" sz="660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1185863" y="3971109"/>
            <a:ext cx="7096125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7FCFF"/>
              </a:buClr>
              <a:buSzPts val="3600"/>
              <a:buNone/>
              <a:defRPr b="1" i="0" sz="360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FEFEFE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 with Picture">
  <p:cSld name="2_Blank with Pictur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idx="12" type="sldNum"/>
          </p:nvPr>
        </p:nvSpPr>
        <p:spPr>
          <a:xfrm>
            <a:off x="8810768" y="6465386"/>
            <a:ext cx="3235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7"/>
          <p:cNvSpPr/>
          <p:nvPr>
            <p:ph idx="2" type="pic"/>
          </p:nvPr>
        </p:nvSpPr>
        <p:spPr>
          <a:xfrm>
            <a:off x="1" y="0"/>
            <a:ext cx="9050216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179"/>
            <a:ext cx="9144000" cy="685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810768" y="6465386"/>
            <a:ext cx="3235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8">
            <a:hlinkClick r:id="rId3"/>
          </p:cNvPr>
          <p:cNvSpPr/>
          <p:nvPr/>
        </p:nvSpPr>
        <p:spPr>
          <a:xfrm>
            <a:off x="3720965" y="93791"/>
            <a:ext cx="1702075" cy="316517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88"/>
              <a:buFont typeface="Quattrocento Sans"/>
              <a:buNone/>
            </a:pPr>
            <a:r>
              <a:rPr b="0" i="0" lang="en-US" sz="788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 | click &amp; </a:t>
            </a:r>
            <a:r>
              <a:rPr b="1" i="0" lang="en-US" sz="788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 more</a:t>
            </a:r>
            <a:endParaRPr/>
          </a:p>
        </p:txBody>
      </p:sp>
      <p:sp>
        <p:nvSpPr>
          <p:cNvPr id="178" name="Google Shape;178;p28">
            <a:hlinkClick r:id="rId4"/>
          </p:cNvPr>
          <p:cNvSpPr/>
          <p:nvPr/>
        </p:nvSpPr>
        <p:spPr>
          <a:xfrm>
            <a:off x="3" y="6548365"/>
            <a:ext cx="955255" cy="292135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Quattrocento Sans"/>
              <a:buNone/>
            </a:pPr>
            <a:r>
              <a:rPr lang="en-US" sz="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</a:t>
            </a:r>
            <a:r>
              <a:rPr lang="en-US" sz="675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</a:t>
            </a:r>
            <a:r>
              <a:rPr lang="en-US" sz="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sz="7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79" name="Google Shape;179;p28"/>
          <p:cNvGrpSpPr/>
          <p:nvPr/>
        </p:nvGrpSpPr>
        <p:grpSpPr>
          <a:xfrm>
            <a:off x="4482059" y="3634505"/>
            <a:ext cx="1275475" cy="1798732"/>
            <a:chOff x="5976075" y="3634505"/>
            <a:chExt cx="1700633" cy="1798732"/>
          </a:xfrm>
        </p:grpSpPr>
        <p:pic>
          <p:nvPicPr>
            <p:cNvPr id="180" name="Google Shape;180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8"/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75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TIP </a:t>
              </a:r>
              <a:r>
                <a:rPr lang="en-US" sz="675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│ Use the built-in c</a:t>
              </a:r>
              <a:r>
                <a:rPr lang="en-US" sz="675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olor palette with green and yellow for callouts and accents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R TRANSITION" showMasterSp="0">
  <p:cSld name="1_TITLE OR TRANSITION">
    <p:bg>
      <p:bgPr>
        <a:solidFill>
          <a:schemeClr val="dk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>
            <a:off x="914956" y="-739444"/>
            <a:ext cx="6830666" cy="9034439"/>
          </a:xfrm>
          <a:prstGeom prst="ellipse">
            <a:avLst/>
          </a:prstGeom>
          <a:noFill/>
          <a:ln cap="flat" cmpd="sng" w="19050">
            <a:solidFill>
              <a:srgbClr val="75D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914956" y="-739444"/>
            <a:ext cx="6830666" cy="9034439"/>
          </a:xfrm>
          <a:prstGeom prst="ellipse">
            <a:avLst/>
          </a:prstGeom>
          <a:noFill/>
          <a:ln cap="flat" cmpd="sng" w="19050">
            <a:solidFill>
              <a:srgbClr val="75D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4430728" y="3213970"/>
            <a:ext cx="2104357" cy="2783284"/>
          </a:xfrm>
          <a:prstGeom prst="ellipse">
            <a:avLst/>
          </a:prstGeom>
          <a:noFill/>
          <a:ln cap="flat" cmpd="sng" w="19050">
            <a:solidFill>
              <a:srgbClr val="75D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4430728" y="3213970"/>
            <a:ext cx="2104357" cy="2783284"/>
          </a:xfrm>
          <a:prstGeom prst="ellipse">
            <a:avLst/>
          </a:prstGeom>
          <a:noFill/>
          <a:ln cap="flat" cmpd="sng" w="19050">
            <a:solidFill>
              <a:srgbClr val="75D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7" name="Google Shape;187;p29"/>
          <p:cNvSpPr txBox="1"/>
          <p:nvPr>
            <p:ph type="ctrTitle"/>
          </p:nvPr>
        </p:nvSpPr>
        <p:spPr>
          <a:xfrm>
            <a:off x="914956" y="2794229"/>
            <a:ext cx="683066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6000"/>
              <a:buFont typeface="Quattrocento Sans"/>
              <a:buNone/>
              <a:defRPr b="1" i="0" sz="600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>
            <a:hlinkClick r:id="rId2"/>
          </p:cNvPr>
          <p:cNvSpPr/>
          <p:nvPr/>
        </p:nvSpPr>
        <p:spPr>
          <a:xfrm>
            <a:off x="6754412" y="6316159"/>
            <a:ext cx="1917807" cy="308364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</a:t>
            </a:r>
            <a:r>
              <a:rPr lang="en-US"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| click &amp; </a:t>
            </a:r>
            <a:r>
              <a:rPr b="1" lang="en-US" sz="825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 more</a:t>
            </a:r>
            <a:endParaRPr b="1" sz="82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9" name="Google Shape;189;p29">
            <a:hlinkClick r:id="rId3"/>
          </p:cNvPr>
          <p:cNvSpPr/>
          <p:nvPr/>
        </p:nvSpPr>
        <p:spPr>
          <a:xfrm>
            <a:off x="143714" y="6337797"/>
            <a:ext cx="955255" cy="292135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A57"/>
              </a:buClr>
              <a:buSzPts val="750"/>
              <a:buFont typeface="Quattrocento Sans"/>
              <a:buNone/>
            </a:pPr>
            <a:r>
              <a:rPr lang="en-US" sz="750">
                <a:solidFill>
                  <a:srgbClr val="003A5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</a:t>
            </a:r>
            <a:r>
              <a:rPr lang="en-US" sz="675">
                <a:solidFill>
                  <a:srgbClr val="003A5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</a:t>
            </a:r>
            <a:r>
              <a:rPr lang="en-US" sz="750">
                <a:solidFill>
                  <a:srgbClr val="003A5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sz="750">
              <a:solidFill>
                <a:srgbClr val="003A5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allout with small Non-bulleted">
  <p:cSld name="5_Callout with small Non-bulleted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/>
          <p:nvPr/>
        </p:nvSpPr>
        <p:spPr>
          <a:xfrm>
            <a:off x="0" y="0"/>
            <a:ext cx="9144000" cy="29748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201933" y="3367882"/>
            <a:ext cx="3894581" cy="1395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18"/>
              <a:buFont typeface="Noto Sans Symbols"/>
              <a:buNone/>
              <a:defRPr sz="2353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471"/>
              <a:buNone/>
              <a:defRPr sz="1471"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71"/>
              <a:buNone/>
              <a:defRPr sz="1471"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4689989" y="3503954"/>
            <a:ext cx="4253823" cy="1273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71"/>
              <a:buNone/>
              <a:defRPr sz="1471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324"/>
              <a:buNone/>
              <a:defRPr sz="1324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176"/>
              <a:buNone/>
              <a:defRPr sz="1176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029"/>
              <a:buNone/>
              <a:defRPr sz="1029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0"/>
          <p:cNvSpPr/>
          <p:nvPr>
            <p:ph idx="3" type="pic"/>
          </p:nvPr>
        </p:nvSpPr>
        <p:spPr>
          <a:xfrm>
            <a:off x="0" y="0"/>
            <a:ext cx="9144000" cy="297484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-46449" l="0" r="-4797" t="-65716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95" name="Google Shape;195;p30">
            <a:hlinkClick r:id="rId3"/>
          </p:cNvPr>
          <p:cNvSpPr/>
          <p:nvPr/>
        </p:nvSpPr>
        <p:spPr>
          <a:xfrm>
            <a:off x="6816900" y="6298105"/>
            <a:ext cx="1917807" cy="308364"/>
          </a:xfrm>
          <a:prstGeom prst="roundRect">
            <a:avLst>
              <a:gd fmla="val 50000" name="adj"/>
            </a:avLst>
          </a:prstGeom>
          <a:solidFill>
            <a:srgbClr val="00456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Quattrocento Sans"/>
              <a:buNone/>
            </a:pPr>
            <a:r>
              <a:rPr b="0" i="0" lang="en-US" sz="825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 | click &amp; </a:t>
            </a:r>
            <a:r>
              <a:rPr b="1" i="0" lang="en-US" sz="825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Learn more</a:t>
            </a:r>
            <a:endParaRPr/>
          </a:p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228602" y="419104"/>
            <a:ext cx="6688183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30">
            <a:hlinkClick r:id="rId4"/>
          </p:cNvPr>
          <p:cNvSpPr/>
          <p:nvPr/>
        </p:nvSpPr>
        <p:spPr>
          <a:xfrm>
            <a:off x="143714" y="6337797"/>
            <a:ext cx="955255" cy="292135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750"/>
              <a:buFont typeface="Quattrocento Sans"/>
              <a:buNone/>
            </a:pPr>
            <a:r>
              <a:rPr lang="en-US" sz="750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Neal Creative </a:t>
            </a:r>
            <a:r>
              <a:rPr lang="en-US" sz="675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</a:t>
            </a:r>
            <a:r>
              <a:rPr lang="en-US" sz="750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sz="750">
              <a:solidFill>
                <a:srgbClr val="BFBFB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1049501" y="1061567"/>
            <a:ext cx="7020900" cy="1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1049501" y="1916568"/>
            <a:ext cx="7020900" cy="3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+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50-50 Right Photo Layout" showMasterSp="0">
  <p:cSld name="3_50-50 Right Photo Layo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>
            <p:ph idx="2" type="pic"/>
          </p:nvPr>
        </p:nvSpPr>
        <p:spPr>
          <a:xfrm>
            <a:off x="4596978" y="0"/>
            <a:ext cx="4547022" cy="68561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5486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C0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406962" y="419100"/>
            <a:ext cx="1783080" cy="653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46300" spcFirstLastPara="1" rIns="146300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4050"/>
              <a:buNone/>
              <a:defRPr sz="405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3F3F3F"/>
              </a:buClr>
              <a:buSzPts val="1650"/>
              <a:buNone/>
              <a:defRPr sz="165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50"/>
              <a:buNone/>
              <a:defRPr sz="1350"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body"/>
          </p:nvPr>
        </p:nvSpPr>
        <p:spPr>
          <a:xfrm>
            <a:off x="0" y="3428051"/>
            <a:ext cx="4596978" cy="2042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0" i="0" sz="2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>
                <a:srgbClr val="595959"/>
              </a:buClr>
              <a:buSzPts val="2100"/>
              <a:buNone/>
              <a:defRPr sz="2100"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0" sz="1800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b="1" sz="1500"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350"/>
              <a:buNone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4" type="body"/>
          </p:nvPr>
        </p:nvSpPr>
        <p:spPr>
          <a:xfrm>
            <a:off x="0" y="1554167"/>
            <a:ext cx="4572000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0" sz="27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b="0" sz="240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ctrTitle"/>
          </p:nvPr>
        </p:nvSpPr>
        <p:spPr>
          <a:xfrm>
            <a:off x="1815525" y="2655767"/>
            <a:ext cx="55854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0" sz="6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ctrTitle"/>
          </p:nvPr>
        </p:nvSpPr>
        <p:spPr>
          <a:xfrm>
            <a:off x="1821551" y="2009533"/>
            <a:ext cx="55008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 sz="4800"/>
            </a:lvl9pPr>
          </a:lstStyle>
          <a:p/>
        </p:txBody>
      </p:sp>
      <p:sp>
        <p:nvSpPr>
          <p:cNvPr id="211" name="Google Shape;211;p34"/>
          <p:cNvSpPr txBox="1"/>
          <p:nvPr>
            <p:ph idx="1" type="subTitle"/>
          </p:nvPr>
        </p:nvSpPr>
        <p:spPr>
          <a:xfrm>
            <a:off x="1821551" y="3380339"/>
            <a:ext cx="55008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2" name="Google Shape;212;p34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1441675" y="2171200"/>
            <a:ext cx="6260700" cy="10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Char char="+"/>
              <a:defRPr sz="2600"/>
            </a:lvl1pPr>
            <a:lvl2pPr indent="-3937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2pPr>
            <a:lvl3pPr indent="-3937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3pPr>
            <a:lvl4pPr indent="-3937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4pPr>
            <a:lvl5pPr indent="-3937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5pPr>
            <a:lvl6pPr indent="-3937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6pPr>
            <a:lvl7pPr indent="-3937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7pPr>
            <a:lvl8pPr indent="-3937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8pPr>
            <a:lvl9pPr indent="-3937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9pPr>
          </a:lstStyle>
          <a:p/>
        </p:txBody>
      </p:sp>
      <p:sp>
        <p:nvSpPr>
          <p:cNvPr id="215" name="Google Shape;215;p35"/>
          <p:cNvSpPr txBox="1"/>
          <p:nvPr/>
        </p:nvSpPr>
        <p:spPr>
          <a:xfrm>
            <a:off x="3593400" y="1245025"/>
            <a:ext cx="1957200" cy="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9600"/>
              <a:buFont typeface="Patrick Hand SC"/>
              <a:buNone/>
            </a:pPr>
            <a:r>
              <a:rPr lang="en-US" sz="960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  <a:endParaRPr sz="9600">
              <a:solidFill>
                <a:srgbClr val="2A95B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1049501" y="1061567"/>
            <a:ext cx="7020900" cy="1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1049501" y="1946200"/>
            <a:ext cx="34179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/>
        </p:txBody>
      </p:sp>
      <p:sp>
        <p:nvSpPr>
          <p:cNvPr id="220" name="Google Shape;220;p36"/>
          <p:cNvSpPr txBox="1"/>
          <p:nvPr>
            <p:ph idx="2" type="body"/>
          </p:nvPr>
        </p:nvSpPr>
        <p:spPr>
          <a:xfrm>
            <a:off x="4676725" y="1946200"/>
            <a:ext cx="33936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/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1049501" y="1061567"/>
            <a:ext cx="7020900" cy="1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1081851" y="1914033"/>
            <a:ext cx="2229300" cy="37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/>
        </p:txBody>
      </p:sp>
      <p:sp>
        <p:nvSpPr>
          <p:cNvPr id="225" name="Google Shape;225;p37"/>
          <p:cNvSpPr txBox="1"/>
          <p:nvPr>
            <p:ph idx="2" type="body"/>
          </p:nvPr>
        </p:nvSpPr>
        <p:spPr>
          <a:xfrm>
            <a:off x="3425301" y="1914033"/>
            <a:ext cx="2229300" cy="37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/>
        </p:txBody>
      </p:sp>
      <p:sp>
        <p:nvSpPr>
          <p:cNvPr id="226" name="Google Shape;226;p37"/>
          <p:cNvSpPr txBox="1"/>
          <p:nvPr>
            <p:ph idx="3" type="body"/>
          </p:nvPr>
        </p:nvSpPr>
        <p:spPr>
          <a:xfrm>
            <a:off x="5768751" y="1914033"/>
            <a:ext cx="2229300" cy="37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/>
        </p:txBody>
      </p:sp>
      <p:sp>
        <p:nvSpPr>
          <p:cNvPr id="227" name="Google Shape;227;p37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1049501" y="1061567"/>
            <a:ext cx="7020900" cy="1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1604425" y="4960667"/>
            <a:ext cx="5935200" cy="6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A95B7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>
  <p:cSld name="Big Image">
    <p:bg>
      <p:bgPr>
        <a:solidFill>
          <a:srgbClr val="2A95B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ene_trans.png" id="237" name="Google Shape;23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algn="r">
              <a:buClr>
                <a:srgbClr val="FFFFFF"/>
              </a:buClr>
              <a:buSzPts val="1100"/>
              <a:buFont typeface="Sniglet"/>
              <a:buNone/>
              <a:defRPr sz="11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ubtitle Only">
  <p:cSld name="1_Title Subtitle Only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1049501" y="1061567"/>
            <a:ext cx="7020900" cy="1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685800" y="933450"/>
            <a:ext cx="77724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35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_TITLE OR TRANSITION" showMasterSp="0">
  <p:cSld name="00_TITLE OR TRANSITION">
    <p:bg>
      <p:bgPr>
        <a:solidFill>
          <a:schemeClr val="dk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914956" y="-739444"/>
            <a:ext cx="6830666" cy="9034439"/>
          </a:xfrm>
          <a:prstGeom prst="ellipse">
            <a:avLst/>
          </a:prstGeom>
          <a:noFill/>
          <a:ln cap="flat" cmpd="sng" w="19050">
            <a:solidFill>
              <a:srgbClr val="75D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914956" y="-739444"/>
            <a:ext cx="6830666" cy="9034439"/>
          </a:xfrm>
          <a:prstGeom prst="ellipse">
            <a:avLst/>
          </a:prstGeom>
          <a:noFill/>
          <a:ln cap="flat" cmpd="sng" w="19050">
            <a:solidFill>
              <a:srgbClr val="75D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4430728" y="3213970"/>
            <a:ext cx="2104357" cy="2783284"/>
          </a:xfrm>
          <a:prstGeom prst="ellipse">
            <a:avLst/>
          </a:prstGeom>
          <a:noFill/>
          <a:ln cap="flat" cmpd="sng" w="19050">
            <a:solidFill>
              <a:srgbClr val="75D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4430728" y="3213970"/>
            <a:ext cx="2104357" cy="2783284"/>
          </a:xfrm>
          <a:prstGeom prst="ellipse">
            <a:avLst/>
          </a:prstGeom>
          <a:noFill/>
          <a:ln cap="flat" cmpd="sng" w="19050">
            <a:solidFill>
              <a:srgbClr val="75D1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" name="Google Shape;37;p6"/>
          <p:cNvSpPr txBox="1"/>
          <p:nvPr>
            <p:ph type="ctrTitle"/>
          </p:nvPr>
        </p:nvSpPr>
        <p:spPr>
          <a:xfrm>
            <a:off x="914956" y="2794229"/>
            <a:ext cx="683066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6000"/>
              <a:buFont typeface="Quattrocento Sans"/>
              <a:buNone/>
              <a:defRPr b="1" i="0" sz="600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5" name="Google Shape;255;p4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4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7" name="Google Shape;267;p4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8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3" name="Google Shape;273;p48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9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0" name="Google Shape;280;p4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1" name="Google Shape;281;p49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2" name="Google Shape;282;p49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3" name="Google Shape;283;p4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5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94" name="Google Shape;294;p5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95" name="Google Shape;295;p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5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52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02" name="Google Shape;302;p5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53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with number">
  <p:cSld name="SECTION DIVIDER with number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2852805" y="-65233"/>
            <a:ext cx="3438395" cy="2297766"/>
          </a:xfrm>
          <a:custGeom>
            <a:rect b="b" l="l" r="r" t="t"/>
            <a:pathLst>
              <a:path extrusionOk="0" h="2297766" w="458452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" name="Google Shape;40;p7"/>
          <p:cNvSpPr txBox="1"/>
          <p:nvPr/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25"/>
              <a:buFont typeface="Quattrocento Sans"/>
              <a:buNone/>
            </a:pPr>
            <a:r>
              <a:t/>
            </a:r>
            <a:endParaRPr b="0" i="0" sz="825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227247" y="3383284"/>
            <a:ext cx="8745304" cy="6256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200" spcFirstLastPara="1" rIns="45720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3600"/>
              <a:buFont typeface="Quattrocento Sans"/>
              <a:buNone/>
              <a:defRPr b="1" i="0" sz="360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942495" y="186064"/>
            <a:ext cx="3282461" cy="496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050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228601" y="4206240"/>
            <a:ext cx="8743950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200" spcFirstLastPara="1" rIns="457200" wrap="square" tIns="45700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EFEFE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279938" y="1145915"/>
            <a:ext cx="6399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b="1" i="0" sz="6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4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5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chemeClr val="dk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/>
          <p:nvPr>
            <p:ph idx="2" type="pic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Google Shape;319;p55"/>
          <p:cNvSpPr txBox="1"/>
          <p:nvPr>
            <p:ph idx="12" type="sldNum"/>
          </p:nvPr>
        </p:nvSpPr>
        <p:spPr>
          <a:xfrm>
            <a:off x="8810766" y="6465382"/>
            <a:ext cx="3235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55"/>
          <p:cNvSpPr txBox="1"/>
          <p:nvPr>
            <p:ph type="title"/>
          </p:nvPr>
        </p:nvSpPr>
        <p:spPr>
          <a:xfrm>
            <a:off x="724989" y="2567614"/>
            <a:ext cx="6603274" cy="1403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6600"/>
              <a:buFont typeface="Calibri"/>
              <a:buNone/>
              <a:defRPr b="1" i="0" sz="6600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55"/>
          <p:cNvSpPr txBox="1"/>
          <p:nvPr>
            <p:ph idx="1" type="body"/>
          </p:nvPr>
        </p:nvSpPr>
        <p:spPr>
          <a:xfrm>
            <a:off x="1185863" y="3971108"/>
            <a:ext cx="7096125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5F7FC"/>
              </a:buClr>
              <a:buSzPts val="3600"/>
              <a:buChar char="•"/>
              <a:defRPr b="1" i="0" sz="3600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NUT BASE SECTION DIVIDER" showMasterSp="0">
  <p:cSld name="DONUT BASE SECTION DIVIDER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2146277" y="157957"/>
            <a:ext cx="4862384" cy="648317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" name="Google Shape;47;p8"/>
          <p:cNvSpPr txBox="1"/>
          <p:nvPr>
            <p:ph type="ctrTitle"/>
          </p:nvPr>
        </p:nvSpPr>
        <p:spPr>
          <a:xfrm>
            <a:off x="2586585" y="2914793"/>
            <a:ext cx="3906251" cy="96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ttrocento Sans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/>
          <p:nvPr/>
        </p:nvSpPr>
        <p:spPr>
          <a:xfrm>
            <a:off x="2586583" y="745029"/>
            <a:ext cx="3981768" cy="5309025"/>
          </a:xfrm>
          <a:prstGeom prst="ellipse">
            <a:avLst/>
          </a:prstGeom>
          <a:noFill/>
          <a:ln cap="rnd" cmpd="sng" w="1841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Quattrocento Sans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 dark option FLUSH LEFT">
  <p:cSld name="3_Quote dark option FLUSH LEFT">
    <p:bg>
      <p:bgPr>
        <a:solidFill>
          <a:srgbClr val="0C0C0C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idx="1" type="body"/>
          </p:nvPr>
        </p:nvSpPr>
        <p:spPr>
          <a:xfrm>
            <a:off x="228600" y="3008888"/>
            <a:ext cx="8743950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2700"/>
              <a:buNone/>
              <a:defRPr b="0" sz="2700">
                <a:solidFill>
                  <a:srgbClr val="F7FC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2700"/>
              <a:buNone/>
              <a:defRPr b="1" sz="270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>
            <a:off x="97143" y="0"/>
            <a:ext cx="2062111" cy="1364786"/>
          </a:xfrm>
          <a:custGeom>
            <a:rect b="b" l="l" r="r" t="t"/>
            <a:pathLst>
              <a:path extrusionOk="0" h="2353474" w="474128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2899173" y="5276808"/>
            <a:ext cx="60733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dark option CENTERED">
  <p:cSld name="1_Quote dark option CENTERED">
    <p:bg>
      <p:bgPr>
        <a:solidFill>
          <a:srgbClr val="0C0C0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228600" y="3008888"/>
            <a:ext cx="8743950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2700"/>
              <a:buNone/>
              <a:defRPr b="0" sz="2700">
                <a:solidFill>
                  <a:srgbClr val="F7FCFF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2700"/>
              <a:buNone/>
              <a:defRPr b="1" sz="270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"/>
          <p:cNvSpPr/>
          <p:nvPr/>
        </p:nvSpPr>
        <p:spPr>
          <a:xfrm>
            <a:off x="97143" y="0"/>
            <a:ext cx="2062111" cy="1364786"/>
          </a:xfrm>
          <a:custGeom>
            <a:rect b="b" l="l" r="r" t="t"/>
            <a:pathLst>
              <a:path extrusionOk="0" h="2353474" w="474128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2899173" y="5276808"/>
            <a:ext cx="60733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Quote dark option FLUSH LEFT">
  <p:cSld name="4_Quote dark option FLUSH LEFT"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228600" y="3008888"/>
            <a:ext cx="8743950" cy="840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2700"/>
              <a:buNone/>
              <a:defRPr b="0" sz="2700">
                <a:solidFill>
                  <a:srgbClr val="F7FC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CFF"/>
              </a:buClr>
              <a:buSzPts val="2700"/>
              <a:buNone/>
              <a:defRPr b="1" sz="2700">
                <a:solidFill>
                  <a:srgbClr val="F7FC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1"/>
          <p:cNvSpPr/>
          <p:nvPr/>
        </p:nvSpPr>
        <p:spPr>
          <a:xfrm>
            <a:off x="97143" y="0"/>
            <a:ext cx="2062111" cy="1364786"/>
          </a:xfrm>
          <a:custGeom>
            <a:rect b="b" l="l" r="r" t="t"/>
            <a:pathLst>
              <a:path extrusionOk="0" h="2353474" w="4741280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2899173" y="5276808"/>
            <a:ext cx="6073379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26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26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28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9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275351"/>
            <a:ext cx="8743950" cy="1435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28600" y="419105"/>
            <a:ext cx="8743950" cy="46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attrocento Sans"/>
              <a:buNone/>
              <a:defRPr b="0" i="0" sz="27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536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792">
          <p15:clr>
            <a:srgbClr val="F26B43"/>
          </p15:clr>
        </p15:guide>
        <p15:guide id="7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1049501" y="1061567"/>
            <a:ext cx="7020900" cy="1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b="1" i="0" sz="3000" u="none" cap="none" strike="noStrike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b="1" i="0" sz="3000" u="none" cap="none" strike="noStrike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b="1" i="0" sz="3000" u="none" cap="none" strike="noStrike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b="1" i="0" sz="3000" u="none" cap="none" strike="noStrike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b="1" i="0" sz="3000" u="none" cap="none" strike="noStrike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b="1" i="0" sz="3000" u="none" cap="none" strike="noStrike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b="1" i="0" sz="3000" u="none" cap="none" strike="noStrike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b="1" i="0" sz="3000" u="none" cap="none" strike="noStrike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b="1" i="0" sz="3000" u="none" cap="none" strike="noStrike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1049501" y="1916568"/>
            <a:ext cx="7020900" cy="3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b="0" i="0" sz="2400" u="none" cap="none" strike="noStrik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b="0" i="0" sz="2400" u="none" cap="none" strike="noStrik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b="0" i="0" sz="2400" u="none" cap="none" strike="noStrik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b="0" i="0" sz="2400" u="none" cap="none" strike="noStrik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b="0" i="0" sz="2400" u="none" cap="none" strike="noStrik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b="0" i="0" sz="2400" u="none" cap="none" strike="noStrik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b="0" i="0" sz="2400" u="none" cap="none" strike="noStrik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b="0" i="0" sz="2400" u="none" cap="none" strike="noStrik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b="0" i="0" sz="2400" u="none" cap="none" strike="noStrike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12" type="sldNum"/>
          </p:nvPr>
        </p:nvSpPr>
        <p:spPr>
          <a:xfrm>
            <a:off x="8595301" y="6453000"/>
            <a:ext cx="5487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4705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rt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rt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rt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rt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rt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rt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rt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rtl="0" algn="r">
              <a:buClr>
                <a:srgbClr val="FFFFFF"/>
              </a:buClr>
              <a:buSzPts val="1100"/>
              <a:buFont typeface="Sniglet"/>
              <a:buNone/>
              <a:defRPr b="0" i="0" sz="11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4" name="Google Shape;244;p4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5" name="Google Shape;245;p4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0.png"/><Relationship Id="rId4" Type="http://schemas.openxmlformats.org/officeDocument/2006/relationships/image" Target="../media/image81.png"/><Relationship Id="rId5" Type="http://schemas.openxmlformats.org/officeDocument/2006/relationships/image" Target="../media/image8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88.jpg"/><Relationship Id="rId9" Type="http://schemas.openxmlformats.org/officeDocument/2006/relationships/image" Target="../media/image105.png"/><Relationship Id="rId5" Type="http://schemas.openxmlformats.org/officeDocument/2006/relationships/image" Target="../media/image92.jpg"/><Relationship Id="rId6" Type="http://schemas.openxmlformats.org/officeDocument/2006/relationships/image" Target="../media/image80.jpg"/><Relationship Id="rId7" Type="http://schemas.openxmlformats.org/officeDocument/2006/relationships/image" Target="../media/image93.jpg"/><Relationship Id="rId8" Type="http://schemas.openxmlformats.org/officeDocument/2006/relationships/image" Target="../media/image82.jpg"/><Relationship Id="rId11" Type="http://schemas.openxmlformats.org/officeDocument/2006/relationships/image" Target="../media/image86.jpg"/><Relationship Id="rId10" Type="http://schemas.openxmlformats.org/officeDocument/2006/relationships/image" Target="../media/image24.png"/><Relationship Id="rId12" Type="http://schemas.openxmlformats.org/officeDocument/2006/relationships/image" Target="../media/image9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84.png"/><Relationship Id="rId5" Type="http://schemas.openxmlformats.org/officeDocument/2006/relationships/image" Target="../media/image87.png"/><Relationship Id="rId6" Type="http://schemas.openxmlformats.org/officeDocument/2006/relationships/hyperlink" Target="https://halfblog.net/2011/11/14/four-free-fantastic-wordpress-logos/blue-wordpress-logo/" TargetMode="External"/><Relationship Id="rId7" Type="http://schemas.openxmlformats.org/officeDocument/2006/relationships/hyperlink" Target="https://creativecommons.org/licenses/by-nc-sa/3.0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2.png"/><Relationship Id="rId4" Type="http://schemas.openxmlformats.org/officeDocument/2006/relationships/image" Target="../media/image83.jpg"/><Relationship Id="rId5" Type="http://schemas.openxmlformats.org/officeDocument/2006/relationships/image" Target="../media/image9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jpg"/><Relationship Id="rId4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5.jpg"/><Relationship Id="rId4" Type="http://schemas.openxmlformats.org/officeDocument/2006/relationships/image" Target="../media/image98.jpg"/><Relationship Id="rId5" Type="http://schemas.openxmlformats.org/officeDocument/2006/relationships/image" Target="../media/image9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4.jpg"/><Relationship Id="rId4" Type="http://schemas.openxmlformats.org/officeDocument/2006/relationships/image" Target="../media/image99.png"/><Relationship Id="rId9" Type="http://schemas.openxmlformats.org/officeDocument/2006/relationships/image" Target="../media/image96.jpg"/><Relationship Id="rId5" Type="http://schemas.openxmlformats.org/officeDocument/2006/relationships/image" Target="../media/image103.png"/><Relationship Id="rId6" Type="http://schemas.openxmlformats.org/officeDocument/2006/relationships/image" Target="../media/image101.png"/><Relationship Id="rId7" Type="http://schemas.openxmlformats.org/officeDocument/2006/relationships/image" Target="../media/image102.jpg"/><Relationship Id="rId8" Type="http://schemas.openxmlformats.org/officeDocument/2006/relationships/image" Target="../media/image97.jpg"/><Relationship Id="rId10" Type="http://schemas.openxmlformats.org/officeDocument/2006/relationships/image" Target="../media/image10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9.png"/><Relationship Id="rId9" Type="http://schemas.openxmlformats.org/officeDocument/2006/relationships/image" Target="../media/image38.jp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16.png"/><Relationship Id="rId11" Type="http://schemas.openxmlformats.org/officeDocument/2006/relationships/image" Target="../media/image29.jpg"/><Relationship Id="rId10" Type="http://schemas.openxmlformats.org/officeDocument/2006/relationships/image" Target="../media/image28.jpg"/><Relationship Id="rId13" Type="http://schemas.openxmlformats.org/officeDocument/2006/relationships/image" Target="../media/image24.png"/><Relationship Id="rId12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3.jpg"/><Relationship Id="rId22" Type="http://schemas.openxmlformats.org/officeDocument/2006/relationships/image" Target="../media/image43.jpg"/><Relationship Id="rId21" Type="http://schemas.openxmlformats.org/officeDocument/2006/relationships/image" Target="../media/image48.jpg"/><Relationship Id="rId24" Type="http://schemas.openxmlformats.org/officeDocument/2006/relationships/image" Target="../media/image55.jpg"/><Relationship Id="rId23" Type="http://schemas.openxmlformats.org/officeDocument/2006/relationships/image" Target="../media/image50.jp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8.png"/><Relationship Id="rId9" Type="http://schemas.openxmlformats.org/officeDocument/2006/relationships/image" Target="../media/image40.png"/><Relationship Id="rId26" Type="http://schemas.openxmlformats.org/officeDocument/2006/relationships/image" Target="../media/image46.jpg"/><Relationship Id="rId25" Type="http://schemas.openxmlformats.org/officeDocument/2006/relationships/image" Target="../media/image57.jpg"/><Relationship Id="rId28" Type="http://schemas.openxmlformats.org/officeDocument/2006/relationships/image" Target="../media/image52.png"/><Relationship Id="rId27" Type="http://schemas.openxmlformats.org/officeDocument/2006/relationships/image" Target="../media/image56.jpg"/><Relationship Id="rId5" Type="http://schemas.openxmlformats.org/officeDocument/2006/relationships/image" Target="../media/image26.png"/><Relationship Id="rId6" Type="http://schemas.openxmlformats.org/officeDocument/2006/relationships/image" Target="../media/image20.png"/><Relationship Id="rId29" Type="http://schemas.openxmlformats.org/officeDocument/2006/relationships/image" Target="../media/image51.png"/><Relationship Id="rId7" Type="http://schemas.openxmlformats.org/officeDocument/2006/relationships/image" Target="../media/image35.png"/><Relationship Id="rId8" Type="http://schemas.openxmlformats.org/officeDocument/2006/relationships/image" Target="../media/image27.png"/><Relationship Id="rId11" Type="http://schemas.openxmlformats.org/officeDocument/2006/relationships/image" Target="../media/image34.png"/><Relationship Id="rId10" Type="http://schemas.openxmlformats.org/officeDocument/2006/relationships/image" Target="../media/image36.png"/><Relationship Id="rId13" Type="http://schemas.openxmlformats.org/officeDocument/2006/relationships/image" Target="../media/image41.png"/><Relationship Id="rId12" Type="http://schemas.openxmlformats.org/officeDocument/2006/relationships/image" Target="../media/image39.png"/><Relationship Id="rId15" Type="http://schemas.openxmlformats.org/officeDocument/2006/relationships/image" Target="../media/image30.png"/><Relationship Id="rId14" Type="http://schemas.openxmlformats.org/officeDocument/2006/relationships/image" Target="../media/image33.png"/><Relationship Id="rId17" Type="http://schemas.openxmlformats.org/officeDocument/2006/relationships/image" Target="../media/image32.png"/><Relationship Id="rId16" Type="http://schemas.openxmlformats.org/officeDocument/2006/relationships/image" Target="../media/image37.png"/><Relationship Id="rId19" Type="http://schemas.openxmlformats.org/officeDocument/2006/relationships/image" Target="../media/image42.png"/><Relationship Id="rId18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9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4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11" Type="http://schemas.openxmlformats.org/officeDocument/2006/relationships/image" Target="../media/image59.png"/><Relationship Id="rId10" Type="http://schemas.openxmlformats.org/officeDocument/2006/relationships/image" Target="../media/image62.png"/><Relationship Id="rId13" Type="http://schemas.openxmlformats.org/officeDocument/2006/relationships/image" Target="../media/image64.png"/><Relationship Id="rId12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8.jpg"/><Relationship Id="rId9" Type="http://schemas.openxmlformats.org/officeDocument/2006/relationships/image" Target="../media/image69.jpg"/><Relationship Id="rId5" Type="http://schemas.openxmlformats.org/officeDocument/2006/relationships/image" Target="../media/image65.jpg"/><Relationship Id="rId6" Type="http://schemas.openxmlformats.org/officeDocument/2006/relationships/image" Target="../media/image67.jpg"/><Relationship Id="rId7" Type="http://schemas.openxmlformats.org/officeDocument/2006/relationships/image" Target="../media/image66.jpg"/><Relationship Id="rId8" Type="http://schemas.openxmlformats.org/officeDocument/2006/relationships/image" Target="../media/image77.jpg"/><Relationship Id="rId11" Type="http://schemas.openxmlformats.org/officeDocument/2006/relationships/image" Target="../media/image75.jpg"/><Relationship Id="rId10" Type="http://schemas.openxmlformats.org/officeDocument/2006/relationships/image" Target="../media/image68.jpg"/><Relationship Id="rId13" Type="http://schemas.openxmlformats.org/officeDocument/2006/relationships/image" Target="../media/image76.jpg"/><Relationship Id="rId12" Type="http://schemas.openxmlformats.org/officeDocument/2006/relationships/image" Target="../media/image79.jpg"/><Relationship Id="rId15" Type="http://schemas.openxmlformats.org/officeDocument/2006/relationships/image" Target="../media/image71.jpg"/><Relationship Id="rId14" Type="http://schemas.openxmlformats.org/officeDocument/2006/relationships/image" Target="../media/image74.jpg"/><Relationship Id="rId16" Type="http://schemas.openxmlformats.org/officeDocument/2006/relationships/image" Target="../media/image7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0.jp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6"/>
          <p:cNvSpPr/>
          <p:nvPr/>
        </p:nvSpPr>
        <p:spPr>
          <a:xfrm>
            <a:off x="-9666" y="0"/>
            <a:ext cx="9153665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4814" y="-417505"/>
            <a:ext cx="5878361" cy="873733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6"/>
          <p:cNvSpPr/>
          <p:nvPr/>
        </p:nvSpPr>
        <p:spPr>
          <a:xfrm>
            <a:off x="914955" y="-585232"/>
            <a:ext cx="6830666" cy="6775829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6"/>
          <p:cNvSpPr/>
          <p:nvPr/>
        </p:nvSpPr>
        <p:spPr>
          <a:xfrm>
            <a:off x="914955" y="-585232"/>
            <a:ext cx="6830666" cy="6775829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56"/>
          <p:cNvSpPr/>
          <p:nvPr/>
        </p:nvSpPr>
        <p:spPr>
          <a:xfrm>
            <a:off x="914955" y="-585232"/>
            <a:ext cx="6830666" cy="6775829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56"/>
          <p:cNvSpPr/>
          <p:nvPr/>
        </p:nvSpPr>
        <p:spPr>
          <a:xfrm>
            <a:off x="1873057" y="2724384"/>
            <a:ext cx="2104357" cy="2087463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56"/>
          <p:cNvSpPr/>
          <p:nvPr/>
        </p:nvSpPr>
        <p:spPr>
          <a:xfrm>
            <a:off x="1873057" y="2724384"/>
            <a:ext cx="2104357" cy="2087463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6"/>
          <p:cNvSpPr/>
          <p:nvPr/>
        </p:nvSpPr>
        <p:spPr>
          <a:xfrm>
            <a:off x="1873057" y="2724384"/>
            <a:ext cx="2104357" cy="2087463"/>
          </a:xfrm>
          <a:prstGeom prst="ellipse">
            <a:avLst/>
          </a:prstGeom>
          <a:noFill/>
          <a:ln cap="flat" cmpd="thinThick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6"/>
          <p:cNvSpPr/>
          <p:nvPr/>
        </p:nvSpPr>
        <p:spPr>
          <a:xfrm flipH="1">
            <a:off x="3375773" y="3504086"/>
            <a:ext cx="2246744" cy="528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F7FCFF"/>
                </a:solidFill>
                <a:latin typeface="Calibri"/>
                <a:ea typeface="Calibri"/>
                <a:cs typeface="Calibri"/>
                <a:sym typeface="Calibri"/>
              </a:rPr>
              <a:t>NIT Kurukshetra</a:t>
            </a:r>
            <a:endParaRPr/>
          </a:p>
        </p:txBody>
      </p:sp>
      <p:sp>
        <p:nvSpPr>
          <p:cNvPr id="336" name="Google Shape;336;p56"/>
          <p:cNvSpPr txBox="1"/>
          <p:nvPr>
            <p:ph idx="4294967295" type="ctrTitle"/>
          </p:nvPr>
        </p:nvSpPr>
        <p:spPr>
          <a:xfrm>
            <a:off x="515886" y="1417686"/>
            <a:ext cx="6603274" cy="1052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5940"/>
              <a:buFont typeface="Calibri"/>
              <a:buNone/>
            </a:pPr>
            <a:r>
              <a:rPr b="1" i="0" lang="en-US" sz="5940" u="none" cap="none" strike="noStrike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rPr>
              <a:t>ENGLISH LITERARY</a:t>
            </a:r>
            <a:br>
              <a:rPr b="1" i="0" lang="en-US" sz="5940" u="none" cap="none" strike="noStrike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940" u="none" cap="none" strike="noStrike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br>
              <a:rPr b="1" i="0" lang="en-US" sz="5940" u="none" cap="none" strike="noStrike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940" u="none" cap="none" strike="noStrike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rPr>
              <a:t>DEBATING CLUB</a:t>
            </a:r>
            <a:endParaRPr/>
          </a:p>
        </p:txBody>
      </p:sp>
      <p:sp>
        <p:nvSpPr>
          <p:cNvPr id="337" name="Google Shape;337;p56"/>
          <p:cNvSpPr/>
          <p:nvPr/>
        </p:nvSpPr>
        <p:spPr>
          <a:xfrm>
            <a:off x="2742233" y="3585067"/>
            <a:ext cx="366096" cy="366096"/>
          </a:xfrm>
          <a:custGeom>
            <a:rect b="b" l="l" r="r" t="t"/>
            <a:pathLst>
              <a:path extrusionOk="0" h="488128" w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5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B3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jaspreet singh" id="661" name="Google Shape;661;p65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65"/>
          <p:cNvGrpSpPr/>
          <p:nvPr/>
        </p:nvGrpSpPr>
        <p:grpSpPr>
          <a:xfrm>
            <a:off x="2844800" y="-123949"/>
            <a:ext cx="3149600" cy="7040953"/>
            <a:chOff x="2997200" y="2124555"/>
            <a:chExt cx="3149600" cy="7040953"/>
          </a:xfrm>
        </p:grpSpPr>
        <p:sp>
          <p:nvSpPr>
            <p:cNvPr id="663" name="Google Shape;663;p65"/>
            <p:cNvSpPr/>
            <p:nvPr/>
          </p:nvSpPr>
          <p:spPr>
            <a:xfrm>
              <a:off x="4461510" y="3786280"/>
              <a:ext cx="152400" cy="5379228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Radio microphone" id="664" name="Google Shape;66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29455" y="2124555"/>
              <a:ext cx="2608891" cy="26088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5" name="Google Shape;665;p65"/>
            <p:cNvSpPr/>
            <p:nvPr/>
          </p:nvSpPr>
          <p:spPr>
            <a:xfrm>
              <a:off x="2997200" y="4398891"/>
              <a:ext cx="3149600" cy="88537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Ribeye"/>
                  <a:ea typeface="Ribeye"/>
                  <a:cs typeface="Ribeye"/>
                  <a:sym typeface="Ribeye"/>
                </a:rPr>
                <a:t>STAND UP</a:t>
              </a:r>
              <a:endParaRPr/>
            </a:p>
          </p:txBody>
        </p:sp>
        <p:sp>
          <p:nvSpPr>
            <p:cNvPr id="666" name="Google Shape;666;p65"/>
            <p:cNvSpPr/>
            <p:nvPr/>
          </p:nvSpPr>
          <p:spPr>
            <a:xfrm rot="-5186276">
              <a:off x="4110498" y="4677513"/>
              <a:ext cx="888108" cy="2517272"/>
            </a:xfrm>
            <a:prstGeom prst="trapezoid">
              <a:avLst>
                <a:gd fmla="val 1437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5"/>
            <p:cNvSpPr txBox="1"/>
            <p:nvPr/>
          </p:nvSpPr>
          <p:spPr>
            <a:xfrm rot="213724">
              <a:off x="3536949" y="5584706"/>
              <a:ext cx="2275983" cy="717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lt1"/>
                  </a:solidFill>
                  <a:latin typeface="Ribeye"/>
                  <a:ea typeface="Ribeye"/>
                  <a:cs typeface="Ribeye"/>
                  <a:sym typeface="Ribeye"/>
                </a:rPr>
                <a:t>C</a:t>
              </a:r>
              <a:r>
                <a:rPr lang="en-US" sz="3400">
                  <a:solidFill>
                    <a:schemeClr val="lt1"/>
                  </a:solidFill>
                  <a:latin typeface="Ribeye"/>
                  <a:ea typeface="Ribeye"/>
                  <a:cs typeface="Ribeye"/>
                  <a:sym typeface="Ribeye"/>
                </a:rPr>
                <a:t>O</a:t>
              </a:r>
              <a:r>
                <a:rPr lang="en-US" sz="3600">
                  <a:solidFill>
                    <a:schemeClr val="lt1"/>
                  </a:solidFill>
                  <a:latin typeface="Ribeye"/>
                  <a:ea typeface="Ribeye"/>
                  <a:cs typeface="Ribeye"/>
                  <a:sym typeface="Ribeye"/>
                </a:rPr>
                <a:t>MEDY</a:t>
              </a:r>
              <a:endParaRPr/>
            </a:p>
          </p:txBody>
        </p:sp>
      </p:grpSp>
      <p:sp>
        <p:nvSpPr>
          <p:cNvPr id="668" name="Google Shape;668;p65"/>
          <p:cNvSpPr/>
          <p:nvPr/>
        </p:nvSpPr>
        <p:spPr>
          <a:xfrm>
            <a:off x="0" y="3272195"/>
            <a:ext cx="5843016" cy="3644809"/>
          </a:xfrm>
          <a:prstGeom prst="rtTriangle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65"/>
          <p:cNvSpPr/>
          <p:nvPr/>
        </p:nvSpPr>
        <p:spPr>
          <a:xfrm flipH="1">
            <a:off x="3312404" y="3225332"/>
            <a:ext cx="5843016" cy="3644809"/>
          </a:xfrm>
          <a:prstGeom prst="rtTriangle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anirban dasgupta" id="670" name="Google Shape;670;p65"/>
          <p:cNvPicPr preferRelativeResize="0"/>
          <p:nvPr/>
        </p:nvPicPr>
        <p:blipFill rotWithShape="1">
          <a:blip r:embed="rId4">
            <a:alphaModFix/>
          </a:blip>
          <a:srcRect b="0" l="12911" r="35637" t="0"/>
          <a:stretch/>
        </p:blipFill>
        <p:spPr>
          <a:xfrm>
            <a:off x="133349" y="2734677"/>
            <a:ext cx="3448051" cy="4428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spreet singh stand up comedian" id="671" name="Google Shape;671;p65"/>
          <p:cNvPicPr preferRelativeResize="0"/>
          <p:nvPr/>
        </p:nvPicPr>
        <p:blipFill rotWithShape="1">
          <a:blip r:embed="rId5">
            <a:alphaModFix/>
          </a:blip>
          <a:srcRect b="0" l="49387" r="4031" t="0"/>
          <a:stretch/>
        </p:blipFill>
        <p:spPr>
          <a:xfrm>
            <a:off x="4922364" y="2596411"/>
            <a:ext cx="4099708" cy="482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5"/>
          <p:cNvSpPr/>
          <p:nvPr/>
        </p:nvSpPr>
        <p:spPr>
          <a:xfrm flipH="1">
            <a:off x="6522563" y="1365812"/>
            <a:ext cx="1751431" cy="1339333"/>
          </a:xfrm>
          <a:custGeom>
            <a:rect b="b" l="l" r="r" t="t"/>
            <a:pathLst>
              <a:path extrusionOk="0" h="1756366" w="1751431">
                <a:moveTo>
                  <a:pt x="23149" y="289367"/>
                </a:moveTo>
                <a:lnTo>
                  <a:pt x="289976" y="0"/>
                </a:lnTo>
                <a:lnTo>
                  <a:pt x="289976" y="0"/>
                </a:lnTo>
                <a:lnTo>
                  <a:pt x="724940" y="0"/>
                </a:lnTo>
                <a:lnTo>
                  <a:pt x="1751431" y="57874"/>
                </a:lnTo>
                <a:lnTo>
                  <a:pt x="1739857" y="910708"/>
                </a:lnTo>
                <a:lnTo>
                  <a:pt x="1739857" y="910708"/>
                </a:lnTo>
                <a:lnTo>
                  <a:pt x="1739857" y="1301012"/>
                </a:lnTo>
                <a:lnTo>
                  <a:pt x="1554662" y="1491765"/>
                </a:lnTo>
                <a:lnTo>
                  <a:pt x="724940" y="1561214"/>
                </a:lnTo>
                <a:lnTo>
                  <a:pt x="507464" y="1756366"/>
                </a:lnTo>
                <a:lnTo>
                  <a:pt x="289976" y="1561214"/>
                </a:lnTo>
                <a:lnTo>
                  <a:pt x="138896" y="1457042"/>
                </a:lnTo>
                <a:lnTo>
                  <a:pt x="0" y="1301012"/>
                </a:lnTo>
                <a:lnTo>
                  <a:pt x="0" y="910708"/>
                </a:lnTo>
                <a:lnTo>
                  <a:pt x="0" y="910708"/>
                </a:lnTo>
                <a:lnTo>
                  <a:pt x="23149" y="289367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Jaspreet Singh</a:t>
            </a:r>
            <a:endParaRPr/>
          </a:p>
        </p:txBody>
      </p:sp>
      <p:sp>
        <p:nvSpPr>
          <p:cNvPr id="673" name="Google Shape;673;p65"/>
          <p:cNvSpPr/>
          <p:nvPr/>
        </p:nvSpPr>
        <p:spPr>
          <a:xfrm>
            <a:off x="1029734" y="1365812"/>
            <a:ext cx="1751431" cy="1213285"/>
          </a:xfrm>
          <a:custGeom>
            <a:rect b="b" l="l" r="r" t="t"/>
            <a:pathLst>
              <a:path extrusionOk="0" h="1756366" w="1751431">
                <a:moveTo>
                  <a:pt x="23149" y="289367"/>
                </a:moveTo>
                <a:lnTo>
                  <a:pt x="289976" y="0"/>
                </a:lnTo>
                <a:lnTo>
                  <a:pt x="289976" y="0"/>
                </a:lnTo>
                <a:lnTo>
                  <a:pt x="724940" y="0"/>
                </a:lnTo>
                <a:lnTo>
                  <a:pt x="1751431" y="57874"/>
                </a:lnTo>
                <a:lnTo>
                  <a:pt x="1739857" y="910708"/>
                </a:lnTo>
                <a:lnTo>
                  <a:pt x="1739857" y="910708"/>
                </a:lnTo>
                <a:lnTo>
                  <a:pt x="1739857" y="1301012"/>
                </a:lnTo>
                <a:lnTo>
                  <a:pt x="1554662" y="1491765"/>
                </a:lnTo>
                <a:lnTo>
                  <a:pt x="724940" y="1561214"/>
                </a:lnTo>
                <a:lnTo>
                  <a:pt x="507464" y="1756366"/>
                </a:lnTo>
                <a:lnTo>
                  <a:pt x="289976" y="1561214"/>
                </a:lnTo>
                <a:lnTo>
                  <a:pt x="138896" y="1457042"/>
                </a:lnTo>
                <a:lnTo>
                  <a:pt x="0" y="1301012"/>
                </a:lnTo>
                <a:lnTo>
                  <a:pt x="0" y="910708"/>
                </a:lnTo>
                <a:lnTo>
                  <a:pt x="0" y="910708"/>
                </a:lnTo>
                <a:lnTo>
                  <a:pt x="23149" y="289367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Anirban Dasgupta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tanding around a table&#10;&#10;Description generated with very high confidence" id="679" name="Google Shape;67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97775">
            <a:off x="2490633" y="1774594"/>
            <a:ext cx="2584957" cy="1454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generated with high confidence" id="680" name="Google Shape;68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4448356">
            <a:off x="2294082" y="3824269"/>
            <a:ext cx="2428746" cy="1619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016377">
            <a:off x="1670166" y="2789965"/>
            <a:ext cx="2249161" cy="149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004428">
            <a:off x="684042" y="3783630"/>
            <a:ext cx="1917220" cy="1274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in front of a television&#10;&#10;Description generated with high confidence" id="683" name="Google Shape;683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91323">
            <a:off x="-31513" y="2225380"/>
            <a:ext cx="2392438" cy="158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7303" y="707886"/>
            <a:ext cx="7883601" cy="52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28582"/>
            <a:ext cx="9144000" cy="68008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6" name="Google Shape;686;p66"/>
          <p:cNvGrpSpPr/>
          <p:nvPr/>
        </p:nvGrpSpPr>
        <p:grpSpPr>
          <a:xfrm>
            <a:off x="128371" y="-1326127"/>
            <a:ext cx="2745457" cy="2652254"/>
            <a:chOff x="128371" y="-1326127"/>
            <a:chExt cx="2745457" cy="2652254"/>
          </a:xfrm>
        </p:grpSpPr>
        <p:sp>
          <p:nvSpPr>
            <p:cNvPr id="687" name="Google Shape;687;p66"/>
            <p:cNvSpPr/>
            <p:nvPr/>
          </p:nvSpPr>
          <p:spPr>
            <a:xfrm>
              <a:off x="128371" y="-1326127"/>
              <a:ext cx="2745457" cy="2652254"/>
            </a:xfrm>
            <a:prstGeom prst="ellipse">
              <a:avLst/>
            </a:prstGeom>
            <a:solidFill>
              <a:srgbClr val="0074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6"/>
            <p:cNvSpPr txBox="1"/>
            <p:nvPr/>
          </p:nvSpPr>
          <p:spPr>
            <a:xfrm>
              <a:off x="300836" y="-20015"/>
              <a:ext cx="2369903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ELAD</a:t>
              </a:r>
              <a:br>
                <a:rPr b="1" lang="en-US" sz="20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2000">
                  <a:solidFill>
                    <a:srgbClr val="FFC000"/>
                  </a:solidFill>
                  <a:latin typeface="Arial"/>
                  <a:ea typeface="Arial"/>
                  <a:cs typeface="Arial"/>
                  <a:sym typeface="Arial"/>
                </a:rPr>
                <a:t>SPECIALS</a:t>
              </a:r>
              <a:endParaRPr/>
            </a:p>
          </p:txBody>
        </p:sp>
      </p:grpSp>
      <p:sp>
        <p:nvSpPr>
          <p:cNvPr id="689" name="Google Shape;689;p66"/>
          <p:cNvSpPr txBox="1"/>
          <p:nvPr/>
        </p:nvSpPr>
        <p:spPr>
          <a:xfrm rot="-160691">
            <a:off x="5136110" y="2935691"/>
            <a:ext cx="21667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International Days</a:t>
            </a:r>
            <a:endParaRPr/>
          </a:p>
        </p:txBody>
      </p:sp>
      <p:sp>
        <p:nvSpPr>
          <p:cNvPr id="690" name="Google Shape;690;p66"/>
          <p:cNvSpPr txBox="1"/>
          <p:nvPr/>
        </p:nvSpPr>
        <p:spPr>
          <a:xfrm rot="-160691">
            <a:off x="5521771" y="4311005"/>
            <a:ext cx="12891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Compering</a:t>
            </a:r>
            <a:endParaRPr/>
          </a:p>
        </p:txBody>
      </p:sp>
      <p:sp>
        <p:nvSpPr>
          <p:cNvPr id="691" name="Google Shape;691;p66"/>
          <p:cNvSpPr txBox="1"/>
          <p:nvPr/>
        </p:nvSpPr>
        <p:spPr>
          <a:xfrm rot="-160691">
            <a:off x="5136109" y="3410626"/>
            <a:ext cx="21667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Workshops</a:t>
            </a:r>
            <a:endParaRPr/>
          </a:p>
        </p:txBody>
      </p:sp>
      <p:sp>
        <p:nvSpPr>
          <p:cNvPr id="692" name="Google Shape;692;p66"/>
          <p:cNvSpPr txBox="1"/>
          <p:nvPr/>
        </p:nvSpPr>
        <p:spPr>
          <a:xfrm rot="-160691">
            <a:off x="5082950" y="3879724"/>
            <a:ext cx="21667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ELAD Days</a:t>
            </a:r>
            <a:endParaRPr/>
          </a:p>
        </p:txBody>
      </p:sp>
      <p:pic>
        <p:nvPicPr>
          <p:cNvPr id="693" name="Google Shape;693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6680" y="2415772"/>
            <a:ext cx="3988956" cy="2652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generated with high confidence" id="694" name="Google Shape;694;p66"/>
          <p:cNvPicPr preferRelativeResize="0"/>
          <p:nvPr/>
        </p:nvPicPr>
        <p:blipFill rotWithShape="1">
          <a:blip r:embed="rId11">
            <a:alphaModFix/>
          </a:blip>
          <a:srcRect b="0" l="0" r="31621" t="0"/>
          <a:stretch/>
        </p:blipFill>
        <p:spPr>
          <a:xfrm rot="-5400000">
            <a:off x="808672" y="1456601"/>
            <a:ext cx="3811000" cy="371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00256" y="2292285"/>
            <a:ext cx="3978347" cy="2645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tanding around a table&#10;&#10;Description generated with very high confidence" id="696" name="Google Shape;69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362" y="2480829"/>
            <a:ext cx="3962916" cy="222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514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7"/>
          <p:cNvSpPr txBox="1"/>
          <p:nvPr/>
        </p:nvSpPr>
        <p:spPr>
          <a:xfrm>
            <a:off x="3326421" y="3535551"/>
            <a:ext cx="50702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English-Literary-and-Debating-Nit-Kurukshetra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3" name="Google Shape;703;p67"/>
          <p:cNvSpPr/>
          <p:nvPr/>
        </p:nvSpPr>
        <p:spPr>
          <a:xfrm>
            <a:off x="2307348" y="4347911"/>
            <a:ext cx="1188421" cy="1188421"/>
          </a:xfrm>
          <a:prstGeom prst="ellipse">
            <a:avLst/>
          </a:prstGeom>
          <a:solidFill>
            <a:srgbClr val="2485A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67"/>
          <p:cNvSpPr/>
          <p:nvPr/>
        </p:nvSpPr>
        <p:spPr>
          <a:xfrm>
            <a:off x="1543050" y="3089716"/>
            <a:ext cx="1499983" cy="1524162"/>
          </a:xfrm>
          <a:prstGeom prst="ellipse">
            <a:avLst/>
          </a:prstGeom>
          <a:solidFill>
            <a:srgbClr val="FF0000">
              <a:alpha val="77647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67"/>
          <p:cNvSpPr/>
          <p:nvPr/>
        </p:nvSpPr>
        <p:spPr>
          <a:xfrm>
            <a:off x="1142660" y="1203002"/>
            <a:ext cx="1980679" cy="1980678"/>
          </a:xfrm>
          <a:prstGeom prst="ellipse">
            <a:avLst/>
          </a:prstGeom>
          <a:solidFill>
            <a:schemeClr val="accent1">
              <a:alpha val="7764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67"/>
          <p:cNvSpPr/>
          <p:nvPr/>
        </p:nvSpPr>
        <p:spPr>
          <a:xfrm>
            <a:off x="1883561" y="1736421"/>
            <a:ext cx="444800" cy="875069"/>
          </a:xfrm>
          <a:custGeom>
            <a:rect b="b" l="l" r="r" t="t"/>
            <a:pathLst>
              <a:path extrusionOk="0" h="604" w="282">
                <a:moveTo>
                  <a:pt x="187" y="146"/>
                </a:moveTo>
                <a:cubicBezTo>
                  <a:pt x="187" y="198"/>
                  <a:pt x="187" y="198"/>
                  <a:pt x="187" y="198"/>
                </a:cubicBezTo>
                <a:cubicBezTo>
                  <a:pt x="282" y="198"/>
                  <a:pt x="282" y="198"/>
                  <a:pt x="282" y="198"/>
                </a:cubicBezTo>
                <a:cubicBezTo>
                  <a:pt x="272" y="301"/>
                  <a:pt x="272" y="301"/>
                  <a:pt x="272" y="301"/>
                </a:cubicBezTo>
                <a:cubicBezTo>
                  <a:pt x="187" y="301"/>
                  <a:pt x="187" y="301"/>
                  <a:pt x="187" y="301"/>
                </a:cubicBezTo>
                <a:cubicBezTo>
                  <a:pt x="187" y="604"/>
                  <a:pt x="187" y="604"/>
                  <a:pt x="187" y="604"/>
                </a:cubicBezTo>
                <a:cubicBezTo>
                  <a:pt x="62" y="604"/>
                  <a:pt x="62" y="604"/>
                  <a:pt x="62" y="604"/>
                </a:cubicBezTo>
                <a:cubicBezTo>
                  <a:pt x="62" y="301"/>
                  <a:pt x="62" y="301"/>
                  <a:pt x="62" y="301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198"/>
                  <a:pt x="0" y="198"/>
                  <a:pt x="0" y="198"/>
                </a:cubicBezTo>
                <a:cubicBezTo>
                  <a:pt x="62" y="198"/>
                  <a:pt x="62" y="198"/>
                  <a:pt x="62" y="198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62" y="50"/>
                  <a:pt x="97" y="0"/>
                  <a:pt x="197" y="0"/>
                </a:cubicBezTo>
                <a:cubicBezTo>
                  <a:pt x="282" y="0"/>
                  <a:pt x="282" y="0"/>
                  <a:pt x="282" y="0"/>
                </a:cubicBezTo>
                <a:cubicBezTo>
                  <a:pt x="282" y="103"/>
                  <a:pt x="282" y="103"/>
                  <a:pt x="282" y="103"/>
                </a:cubicBezTo>
                <a:cubicBezTo>
                  <a:pt x="229" y="103"/>
                  <a:pt x="229" y="103"/>
                  <a:pt x="229" y="103"/>
                </a:cubicBezTo>
                <a:cubicBezTo>
                  <a:pt x="190" y="103"/>
                  <a:pt x="187" y="118"/>
                  <a:pt x="187" y="1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67"/>
          <p:cNvSpPr/>
          <p:nvPr/>
        </p:nvSpPr>
        <p:spPr>
          <a:xfrm>
            <a:off x="2731907" y="5430269"/>
            <a:ext cx="252088" cy="252088"/>
          </a:xfrm>
          <a:prstGeom prst="ellipse">
            <a:avLst/>
          </a:prstGeom>
          <a:solidFill>
            <a:srgbClr val="2E75B5">
              <a:alpha val="77647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67"/>
          <p:cNvSpPr/>
          <p:nvPr/>
        </p:nvSpPr>
        <p:spPr>
          <a:xfrm>
            <a:off x="2065142" y="4487878"/>
            <a:ext cx="308784" cy="308784"/>
          </a:xfrm>
          <a:prstGeom prst="ellipse">
            <a:avLst/>
          </a:prstGeom>
          <a:solidFill>
            <a:srgbClr val="E11A15">
              <a:alpha val="77647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67"/>
          <p:cNvSpPr/>
          <p:nvPr/>
        </p:nvSpPr>
        <p:spPr>
          <a:xfrm>
            <a:off x="1647839" y="3063751"/>
            <a:ext cx="308784" cy="308784"/>
          </a:xfrm>
          <a:prstGeom prst="ellipse">
            <a:avLst/>
          </a:prstGeom>
          <a:solidFill>
            <a:schemeClr val="accent1">
              <a:alpha val="7764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67"/>
          <p:cNvSpPr txBox="1"/>
          <p:nvPr/>
        </p:nvSpPr>
        <p:spPr>
          <a:xfrm>
            <a:off x="3326421" y="2261596"/>
            <a:ext cx="14029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/eladnitkkr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11" name="Google Shape;71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8253" y="3253245"/>
            <a:ext cx="1195031" cy="1195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generated with very high confidence" id="712" name="Google Shape;71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8213" y="4347911"/>
            <a:ext cx="1188422" cy="1188422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7"/>
          <p:cNvSpPr txBox="1"/>
          <p:nvPr/>
        </p:nvSpPr>
        <p:spPr>
          <a:xfrm>
            <a:off x="2426885" y="10881075"/>
            <a:ext cx="136108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This Photo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Unknown Author is licensed under </a:t>
            </a:r>
            <a:r>
              <a:rPr lang="en-US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CC BY-NC-SA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67"/>
          <p:cNvSpPr txBox="1"/>
          <p:nvPr/>
        </p:nvSpPr>
        <p:spPr>
          <a:xfrm>
            <a:off x="3835626" y="4742066"/>
            <a:ext cx="32364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eladnitkkrblog.wordpress.com</a:t>
            </a:r>
            <a:endParaRPr/>
          </a:p>
        </p:txBody>
      </p:sp>
      <p:sp>
        <p:nvSpPr>
          <p:cNvPr id="715" name="Google Shape;715;p67"/>
          <p:cNvSpPr txBox="1"/>
          <p:nvPr/>
        </p:nvSpPr>
        <p:spPr>
          <a:xfrm>
            <a:off x="3147109" y="822002"/>
            <a:ext cx="31645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A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STAY CONNECTED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9348" y="1061589"/>
            <a:ext cx="4795636" cy="712802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8"/>
          <p:cNvSpPr/>
          <p:nvPr/>
        </p:nvSpPr>
        <p:spPr>
          <a:xfrm>
            <a:off x="-9666" y="0"/>
            <a:ext cx="9153665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68"/>
          <p:cNvSpPr/>
          <p:nvPr/>
        </p:nvSpPr>
        <p:spPr>
          <a:xfrm>
            <a:off x="914955" y="-585232"/>
            <a:ext cx="6830666" cy="6775829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68"/>
          <p:cNvSpPr/>
          <p:nvPr/>
        </p:nvSpPr>
        <p:spPr>
          <a:xfrm>
            <a:off x="914955" y="-585232"/>
            <a:ext cx="6830666" cy="6775829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8"/>
          <p:cNvSpPr/>
          <p:nvPr/>
        </p:nvSpPr>
        <p:spPr>
          <a:xfrm>
            <a:off x="914955" y="-585232"/>
            <a:ext cx="6830666" cy="6775829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68"/>
          <p:cNvSpPr/>
          <p:nvPr/>
        </p:nvSpPr>
        <p:spPr>
          <a:xfrm>
            <a:off x="1873057" y="2724384"/>
            <a:ext cx="2104357" cy="2087463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68"/>
          <p:cNvSpPr/>
          <p:nvPr/>
        </p:nvSpPr>
        <p:spPr>
          <a:xfrm>
            <a:off x="1873057" y="2724384"/>
            <a:ext cx="2104357" cy="2087463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68"/>
          <p:cNvSpPr/>
          <p:nvPr/>
        </p:nvSpPr>
        <p:spPr>
          <a:xfrm>
            <a:off x="1873057" y="2724384"/>
            <a:ext cx="2104357" cy="2087463"/>
          </a:xfrm>
          <a:prstGeom prst="ellipse">
            <a:avLst/>
          </a:prstGeom>
          <a:noFill/>
          <a:ln cap="flat" cmpd="thinThick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68"/>
          <p:cNvSpPr txBox="1"/>
          <p:nvPr>
            <p:ph idx="4294967295" type="ctrTitle"/>
          </p:nvPr>
        </p:nvSpPr>
        <p:spPr>
          <a:xfrm>
            <a:off x="0" y="1061589"/>
            <a:ext cx="9143999" cy="1052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F7FC"/>
              </a:buClr>
              <a:buSzPts val="6600"/>
              <a:buFont typeface="Calibri"/>
              <a:buNone/>
            </a:pPr>
            <a:r>
              <a:rPr b="1" i="0" lang="en-US" sz="6600" u="none" cap="none" strike="noStrike">
                <a:solidFill>
                  <a:srgbClr val="F5F7FC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5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7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69"/>
          <p:cNvGrpSpPr/>
          <p:nvPr/>
        </p:nvGrpSpPr>
        <p:grpSpPr>
          <a:xfrm>
            <a:off x="371478" y="1376772"/>
            <a:ext cx="8216900" cy="3641724"/>
            <a:chOff x="-92074" y="654051"/>
            <a:chExt cx="9144001" cy="4162425"/>
          </a:xfrm>
        </p:grpSpPr>
        <p:sp>
          <p:nvSpPr>
            <p:cNvPr id="735" name="Google Shape;735;p69"/>
            <p:cNvSpPr/>
            <p:nvPr/>
          </p:nvSpPr>
          <p:spPr>
            <a:xfrm>
              <a:off x="2314576" y="1431926"/>
              <a:ext cx="33338" cy="22225"/>
            </a:xfrm>
            <a:custGeom>
              <a:rect b="b" l="l" r="r" t="t"/>
              <a:pathLst>
                <a:path extrusionOk="0" h="14" w="21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1">
                <a:alpha val="24705"/>
              </a:schemeClr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6" name="Google Shape;736;p69"/>
            <p:cNvSpPr/>
            <p:nvPr/>
          </p:nvSpPr>
          <p:spPr>
            <a:xfrm>
              <a:off x="2314576" y="1431926"/>
              <a:ext cx="33338" cy="22225"/>
            </a:xfrm>
            <a:custGeom>
              <a:rect b="b" l="l" r="r" t="t"/>
              <a:pathLst>
                <a:path extrusionOk="0" h="14" w="21">
                  <a:moveTo>
                    <a:pt x="7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4" y="7"/>
                  </a:lnTo>
                  <a:lnTo>
                    <a:pt x="21" y="7"/>
                  </a:lnTo>
                  <a:lnTo>
                    <a:pt x="14" y="0"/>
                  </a:lnTo>
                  <a:lnTo>
                    <a:pt x="7" y="0"/>
                  </a:lnTo>
                </a:path>
              </a:pathLst>
            </a:custGeom>
            <a:solidFill>
              <a:schemeClr val="dk1">
                <a:alpha val="24705"/>
              </a:schemeClr>
            </a:solidFill>
            <a:ln cap="flat" cmpd="sng" w="9525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7" name="Google Shape;737;p69"/>
            <p:cNvSpPr/>
            <p:nvPr/>
          </p:nvSpPr>
          <p:spPr>
            <a:xfrm>
              <a:off x="2239964" y="1703389"/>
              <a:ext cx="96838" cy="31750"/>
            </a:xfrm>
            <a:custGeom>
              <a:rect b="b" l="l" r="r" t="t"/>
              <a:pathLst>
                <a:path extrusionOk="0" h="3" w="9">
                  <a:moveTo>
                    <a:pt x="9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2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</a:path>
              </a:pathLst>
            </a:custGeom>
            <a:solidFill>
              <a:schemeClr val="dk1">
                <a:alpha val="24705"/>
              </a:schemeClr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8" name="Google Shape;738;p69"/>
            <p:cNvSpPr/>
            <p:nvPr/>
          </p:nvSpPr>
          <p:spPr>
            <a:xfrm>
              <a:off x="2132014" y="1746251"/>
              <a:ext cx="119063" cy="42863"/>
            </a:xfrm>
            <a:custGeom>
              <a:rect b="b" l="l" r="r" t="t"/>
              <a:pathLst>
                <a:path extrusionOk="0" h="4" w="11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6" y="3"/>
                    <a:pt x="6" y="3"/>
                    <a:pt x="7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10" y="1"/>
                    <a:pt x="10" y="2"/>
                    <a:pt x="10" y="1"/>
                  </a:cubicBezTo>
                  <a:cubicBezTo>
                    <a:pt x="11" y="1"/>
                    <a:pt x="11" y="1"/>
                    <a:pt x="10" y="0"/>
                  </a:cubicBezTo>
                </a:path>
              </a:pathLst>
            </a:custGeom>
            <a:solidFill>
              <a:schemeClr val="dk1">
                <a:alpha val="24705"/>
              </a:schemeClr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9" name="Google Shape;739;p69"/>
            <p:cNvSpPr/>
            <p:nvPr/>
          </p:nvSpPr>
          <p:spPr>
            <a:xfrm>
              <a:off x="2143126" y="1638301"/>
              <a:ext cx="107950" cy="96838"/>
            </a:xfrm>
            <a:custGeom>
              <a:rect b="b" l="l" r="r" t="t"/>
              <a:pathLst>
                <a:path extrusionOk="0" h="9" w="10">
                  <a:moveTo>
                    <a:pt x="4" y="9"/>
                  </a:moveTo>
                  <a:cubicBezTo>
                    <a:pt x="4" y="9"/>
                    <a:pt x="4" y="8"/>
                    <a:pt x="4" y="8"/>
                  </a:cubicBezTo>
                  <a:cubicBezTo>
                    <a:pt x="5" y="8"/>
                    <a:pt x="5" y="8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2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1"/>
                    <a:pt x="3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</a:path>
              </a:pathLst>
            </a:custGeom>
            <a:solidFill>
              <a:schemeClr val="dk1">
                <a:alpha val="24705"/>
              </a:schemeClr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0" name="Google Shape;740;p69"/>
            <p:cNvSpPr/>
            <p:nvPr/>
          </p:nvSpPr>
          <p:spPr>
            <a:xfrm>
              <a:off x="2024064" y="1649414"/>
              <a:ext cx="119063" cy="139700"/>
            </a:xfrm>
            <a:custGeom>
              <a:rect b="b" l="l" r="r" t="t"/>
              <a:pathLst>
                <a:path extrusionOk="0" h="13" w="11">
                  <a:moveTo>
                    <a:pt x="10" y="1"/>
                  </a:moveTo>
                  <a:cubicBezTo>
                    <a:pt x="10" y="1"/>
                    <a:pt x="10" y="1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9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9"/>
                    <a:pt x="4" y="9"/>
                    <a:pt x="4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3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4" y="3"/>
                    <a:pt x="5" y="3"/>
                    <a:pt x="5" y="2"/>
                  </a:cubicBezTo>
                  <a:cubicBezTo>
                    <a:pt x="6" y="2"/>
                    <a:pt x="6" y="0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0"/>
                    <a:pt x="9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1" y="1"/>
                    <a:pt x="10" y="1"/>
                    <a:pt x="10" y="1"/>
                  </a:cubicBezTo>
                </a:path>
              </a:pathLst>
            </a:custGeom>
            <a:solidFill>
              <a:schemeClr val="dk1">
                <a:alpha val="24705"/>
              </a:schemeClr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1" name="Google Shape;741;p69"/>
            <p:cNvSpPr/>
            <p:nvPr/>
          </p:nvSpPr>
          <p:spPr>
            <a:xfrm>
              <a:off x="1981201" y="1562101"/>
              <a:ext cx="182563" cy="76200"/>
            </a:xfrm>
            <a:custGeom>
              <a:rect b="b" l="l" r="r" t="t"/>
              <a:pathLst>
                <a:path extrusionOk="0" h="7" w="17">
                  <a:moveTo>
                    <a:pt x="17" y="7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3"/>
                    <a:pt x="15" y="2"/>
                  </a:cubicBezTo>
                  <a:cubicBezTo>
                    <a:pt x="14" y="2"/>
                    <a:pt x="15" y="2"/>
                    <a:pt x="15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5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5"/>
                    <a:pt x="7" y="6"/>
                    <a:pt x="7" y="5"/>
                  </a:cubicBezTo>
                  <a:cubicBezTo>
                    <a:pt x="7" y="5"/>
                    <a:pt x="7" y="5"/>
                    <a:pt x="8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10" y="5"/>
                    <a:pt x="9" y="5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10" y="6"/>
                    <a:pt x="10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</a:path>
              </a:pathLst>
            </a:custGeom>
            <a:solidFill>
              <a:schemeClr val="dk1">
                <a:alpha val="24705"/>
              </a:schemeClr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742" name="Google Shape;742;p69"/>
            <p:cNvGrpSpPr/>
            <p:nvPr/>
          </p:nvGrpSpPr>
          <p:grpSpPr>
            <a:xfrm>
              <a:off x="-92074" y="654051"/>
              <a:ext cx="9144001" cy="4162425"/>
              <a:chOff x="-92074" y="654051"/>
              <a:chExt cx="9144001" cy="4162425"/>
            </a:xfrm>
          </p:grpSpPr>
          <p:sp>
            <p:nvSpPr>
              <p:cNvPr id="743" name="Google Shape;743;p69"/>
              <p:cNvSpPr/>
              <p:nvPr/>
            </p:nvSpPr>
            <p:spPr>
              <a:xfrm>
                <a:off x="5716589" y="169227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4" name="Google Shape;744;p69"/>
              <p:cNvSpPr/>
              <p:nvPr/>
            </p:nvSpPr>
            <p:spPr>
              <a:xfrm>
                <a:off x="5597527" y="1681164"/>
                <a:ext cx="442913" cy="249238"/>
              </a:xfrm>
              <a:custGeom>
                <a:rect b="b" l="l" r="r" t="t"/>
                <a:pathLst>
                  <a:path extrusionOk="0" h="23" w="41">
                    <a:moveTo>
                      <a:pt x="40" y="12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0"/>
                    </a:cubicBezTo>
                    <a:cubicBezTo>
                      <a:pt x="39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2" y="9"/>
                    </a:cubicBezTo>
                    <a:cubicBezTo>
                      <a:pt x="32" y="9"/>
                      <a:pt x="32" y="10"/>
                      <a:pt x="31" y="10"/>
                    </a:cubicBezTo>
                    <a:cubicBezTo>
                      <a:pt x="31" y="10"/>
                      <a:pt x="31" y="10"/>
                      <a:pt x="30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7" y="9"/>
                      <a:pt x="28" y="9"/>
                      <a:pt x="28" y="8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6"/>
                      <a:pt x="26" y="6"/>
                      <a:pt x="25" y="6"/>
                    </a:cubicBezTo>
                    <a:cubicBezTo>
                      <a:pt x="25" y="5"/>
                      <a:pt x="25" y="4"/>
                      <a:pt x="24" y="4"/>
                    </a:cubicBezTo>
                    <a:cubicBezTo>
                      <a:pt x="24" y="4"/>
                      <a:pt x="24" y="5"/>
                      <a:pt x="23" y="5"/>
                    </a:cubicBezTo>
                    <a:cubicBezTo>
                      <a:pt x="23" y="5"/>
                      <a:pt x="23" y="5"/>
                      <a:pt x="22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10" y="3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4"/>
                      <a:pt x="9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5" y="9"/>
                      <a:pt x="5" y="9"/>
                      <a:pt x="6" y="8"/>
                    </a:cubicBezTo>
                    <a:cubicBezTo>
                      <a:pt x="7" y="8"/>
                      <a:pt x="7" y="7"/>
                      <a:pt x="8" y="7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0" y="8"/>
                      <a:pt x="10" y="8"/>
                      <a:pt x="11" y="9"/>
                    </a:cubicBezTo>
                    <a:cubicBezTo>
                      <a:pt x="11" y="9"/>
                      <a:pt x="12" y="9"/>
                      <a:pt x="12" y="10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2"/>
                      <a:pt x="15" y="12"/>
                    </a:cubicBezTo>
                    <a:cubicBezTo>
                      <a:pt x="16" y="12"/>
                      <a:pt x="16" y="12"/>
                      <a:pt x="17" y="13"/>
                    </a:cubicBezTo>
                    <a:cubicBezTo>
                      <a:pt x="17" y="14"/>
                      <a:pt x="18" y="14"/>
                      <a:pt x="18" y="15"/>
                    </a:cubicBezTo>
                    <a:cubicBezTo>
                      <a:pt x="19" y="15"/>
                      <a:pt x="19" y="15"/>
                      <a:pt x="20" y="16"/>
                    </a:cubicBezTo>
                    <a:cubicBezTo>
                      <a:pt x="20" y="16"/>
                      <a:pt x="20" y="17"/>
                      <a:pt x="21" y="17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9"/>
                      <a:pt x="22" y="19"/>
                      <a:pt x="23" y="19"/>
                    </a:cubicBezTo>
                    <a:cubicBezTo>
                      <a:pt x="23" y="19"/>
                      <a:pt x="23" y="20"/>
                      <a:pt x="24" y="20"/>
                    </a:cubicBezTo>
                    <a:cubicBezTo>
                      <a:pt x="24" y="20"/>
                      <a:pt x="25" y="20"/>
                      <a:pt x="25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30" y="22"/>
                    </a:cubicBezTo>
                    <a:cubicBezTo>
                      <a:pt x="30" y="22"/>
                      <a:pt x="30" y="23"/>
                      <a:pt x="30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2" y="2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3" y="21"/>
                      <a:pt x="33" y="20"/>
                      <a:pt x="32" y="20"/>
                    </a:cubicBezTo>
                    <a:cubicBezTo>
                      <a:pt x="32" y="20"/>
                      <a:pt x="32" y="19"/>
                      <a:pt x="32" y="19"/>
                    </a:cubicBezTo>
                    <a:cubicBezTo>
                      <a:pt x="32" y="19"/>
                      <a:pt x="32" y="19"/>
                      <a:pt x="31" y="19"/>
                    </a:cubicBezTo>
                    <a:cubicBezTo>
                      <a:pt x="31" y="19"/>
                      <a:pt x="31" y="19"/>
                      <a:pt x="30" y="19"/>
                    </a:cubicBezTo>
                    <a:cubicBezTo>
                      <a:pt x="30" y="18"/>
                      <a:pt x="30" y="18"/>
                      <a:pt x="30" y="17"/>
                    </a:cubicBezTo>
                    <a:cubicBezTo>
                      <a:pt x="30" y="17"/>
                      <a:pt x="31" y="17"/>
                      <a:pt x="31" y="17"/>
                    </a:cubicBezTo>
                    <a:cubicBezTo>
                      <a:pt x="31" y="16"/>
                      <a:pt x="31" y="16"/>
                      <a:pt x="32" y="16"/>
                    </a:cubicBezTo>
                    <a:cubicBezTo>
                      <a:pt x="32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3"/>
                      <a:pt x="33" y="13"/>
                      <a:pt x="34" y="13"/>
                    </a:cubicBezTo>
                    <a:cubicBezTo>
                      <a:pt x="34" y="13"/>
                      <a:pt x="34" y="12"/>
                      <a:pt x="35" y="13"/>
                    </a:cubicBezTo>
                    <a:cubicBezTo>
                      <a:pt x="35" y="13"/>
                      <a:pt x="35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4"/>
                      <a:pt x="37" y="14"/>
                      <a:pt x="38" y="13"/>
                    </a:cubicBezTo>
                    <a:cubicBezTo>
                      <a:pt x="38" y="13"/>
                      <a:pt x="38" y="13"/>
                      <a:pt x="39" y="13"/>
                    </a:cubicBezTo>
                    <a:cubicBezTo>
                      <a:pt x="39" y="13"/>
                      <a:pt x="40" y="13"/>
                      <a:pt x="40" y="13"/>
                    </a:cubicBezTo>
                    <a:cubicBezTo>
                      <a:pt x="41" y="12"/>
                      <a:pt x="41" y="12"/>
                      <a:pt x="41" y="11"/>
                    </a:cubicBezTo>
                    <a:cubicBezTo>
                      <a:pt x="40" y="11"/>
                      <a:pt x="40" y="12"/>
                      <a:pt x="40" y="1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5" name="Google Shape;745;p69"/>
              <p:cNvSpPr/>
              <p:nvPr/>
            </p:nvSpPr>
            <p:spPr>
              <a:xfrm>
                <a:off x="7421564" y="2308226"/>
                <a:ext cx="33338" cy="96838"/>
              </a:xfrm>
              <a:custGeom>
                <a:rect b="b" l="l" r="r" t="t"/>
                <a:pathLst>
                  <a:path extrusionOk="0" h="9" w="3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1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2" y="4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6" name="Google Shape;746;p69"/>
              <p:cNvSpPr/>
              <p:nvPr/>
            </p:nvSpPr>
            <p:spPr>
              <a:xfrm>
                <a:off x="7131052" y="2470151"/>
                <a:ext cx="63500" cy="53975"/>
              </a:xfrm>
              <a:custGeom>
                <a:rect b="b" l="l" r="r" t="t"/>
                <a:pathLst>
                  <a:path extrusionOk="0" h="5" w="6">
                    <a:moveTo>
                      <a:pt x="5" y="2"/>
                    </a:moveTo>
                    <a:cubicBezTo>
                      <a:pt x="6" y="2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7" name="Google Shape;747;p69"/>
              <p:cNvSpPr/>
              <p:nvPr/>
            </p:nvSpPr>
            <p:spPr>
              <a:xfrm>
                <a:off x="7194552" y="2870201"/>
                <a:ext cx="269875" cy="184150"/>
              </a:xfrm>
              <a:custGeom>
                <a:rect b="b" l="l" r="r" t="t"/>
                <a:pathLst>
                  <a:path extrusionOk="0" h="17" w="25">
                    <a:moveTo>
                      <a:pt x="23" y="6"/>
                    </a:moveTo>
                    <a:cubicBezTo>
                      <a:pt x="23" y="6"/>
                      <a:pt x="24" y="6"/>
                      <a:pt x="24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5" y="5"/>
                      <a:pt x="25" y="5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3"/>
                      <a:pt x="23" y="4"/>
                      <a:pt x="23" y="4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2"/>
                    </a:cubicBezTo>
                    <a:cubicBezTo>
                      <a:pt x="21" y="2"/>
                      <a:pt x="21" y="2"/>
                      <a:pt x="21" y="1"/>
                    </a:cubicBezTo>
                    <a:cubicBezTo>
                      <a:pt x="21" y="1"/>
                      <a:pt x="20" y="1"/>
                      <a:pt x="20" y="1"/>
                    </a:cubicBezTo>
                    <a:cubicBezTo>
                      <a:pt x="20" y="1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2"/>
                      <a:pt x="17" y="2"/>
                      <a:pt x="17" y="3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4" y="6"/>
                    </a:cubicBezTo>
                    <a:cubicBezTo>
                      <a:pt x="14" y="6"/>
                      <a:pt x="13" y="5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11"/>
                      <a:pt x="6" y="12"/>
                    </a:cubicBezTo>
                    <a:cubicBezTo>
                      <a:pt x="6" y="12"/>
                      <a:pt x="6" y="12"/>
                      <a:pt x="5" y="13"/>
                    </a:cubicBezTo>
                    <a:cubicBezTo>
                      <a:pt x="5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5"/>
                      <a:pt x="5" y="16"/>
                      <a:pt x="4" y="16"/>
                    </a:cubicBezTo>
                    <a:cubicBezTo>
                      <a:pt x="4" y="16"/>
                      <a:pt x="4" y="15"/>
                      <a:pt x="3" y="15"/>
                    </a:cubicBezTo>
                    <a:cubicBezTo>
                      <a:pt x="3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2" y="16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7" y="16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2" y="15"/>
                      <a:pt x="12" y="15"/>
                    </a:cubicBezTo>
                    <a:cubicBezTo>
                      <a:pt x="12" y="15"/>
                      <a:pt x="13" y="15"/>
                      <a:pt x="13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4" y="14"/>
                      <a:pt x="13" y="14"/>
                      <a:pt x="14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2"/>
                      <a:pt x="14" y="11"/>
                      <a:pt x="15" y="11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6" y="10"/>
                      <a:pt x="15" y="10"/>
                      <a:pt x="16" y="9"/>
                    </a:cubicBezTo>
                    <a:cubicBezTo>
                      <a:pt x="16" y="9"/>
                      <a:pt x="16" y="8"/>
                      <a:pt x="16" y="8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18" y="7"/>
                      <a:pt x="18" y="7"/>
                      <a:pt x="19" y="7"/>
                    </a:cubicBezTo>
                    <a:cubicBezTo>
                      <a:pt x="19" y="7"/>
                      <a:pt x="19" y="7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7"/>
                    </a:cubicBezTo>
                    <a:cubicBezTo>
                      <a:pt x="23" y="7"/>
                      <a:pt x="22" y="7"/>
                      <a:pt x="23" y="7"/>
                    </a:cubicBezTo>
                    <a:cubicBezTo>
                      <a:pt x="23" y="6"/>
                      <a:pt x="23" y="6"/>
                      <a:pt x="23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8" name="Google Shape;748;p69"/>
              <p:cNvSpPr/>
              <p:nvPr/>
            </p:nvSpPr>
            <p:spPr>
              <a:xfrm>
                <a:off x="1160464" y="1389064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49" name="Google Shape;749;p69"/>
              <p:cNvSpPr/>
              <p:nvPr/>
            </p:nvSpPr>
            <p:spPr>
              <a:xfrm>
                <a:off x="2541589" y="2589214"/>
                <a:ext cx="11113" cy="22225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0" name="Google Shape;750;p69"/>
              <p:cNvSpPr/>
              <p:nvPr/>
            </p:nvSpPr>
            <p:spPr>
              <a:xfrm>
                <a:off x="1160464" y="20701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1" name="Google Shape;751;p69"/>
              <p:cNvSpPr/>
              <p:nvPr/>
            </p:nvSpPr>
            <p:spPr>
              <a:xfrm>
                <a:off x="1160464" y="2070101"/>
                <a:ext cx="722313" cy="561975"/>
              </a:xfrm>
              <a:custGeom>
                <a:rect b="b" l="l" r="r" t="t"/>
                <a:pathLst>
                  <a:path extrusionOk="0" h="52" w="67">
                    <a:moveTo>
                      <a:pt x="0" y="3"/>
                    </a:moveTo>
                    <a:cubicBezTo>
                      <a:pt x="0" y="3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1" y="16"/>
                      <a:pt x="2" y="16"/>
                    </a:cubicBezTo>
                    <a:cubicBezTo>
                      <a:pt x="2" y="17"/>
                      <a:pt x="2" y="16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9" y="26"/>
                      <a:pt x="9" y="25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6"/>
                      <a:pt x="9" y="26"/>
                      <a:pt x="9" y="27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8"/>
                      <a:pt x="10" y="28"/>
                      <a:pt x="11" y="28"/>
                    </a:cubicBezTo>
                    <a:cubicBezTo>
                      <a:pt x="11" y="28"/>
                      <a:pt x="11" y="28"/>
                      <a:pt x="11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5"/>
                      <a:pt x="11" y="25"/>
                      <a:pt x="11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9" y="24"/>
                      <a:pt x="9" y="24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1"/>
                      <a:pt x="9" y="21"/>
                    </a:cubicBezTo>
                    <a:cubicBezTo>
                      <a:pt x="9" y="21"/>
                      <a:pt x="8" y="20"/>
                      <a:pt x="8" y="20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6"/>
                    </a:cubicBezTo>
                    <a:cubicBezTo>
                      <a:pt x="7" y="16"/>
                      <a:pt x="8" y="16"/>
                      <a:pt x="7" y="15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6" y="14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4"/>
                      <a:pt x="7" y="3"/>
                      <a:pt x="7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8"/>
                    </a:cubicBezTo>
                    <a:cubicBezTo>
                      <a:pt x="8" y="8"/>
                      <a:pt x="8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2" y="15"/>
                    </a:cubicBezTo>
                    <a:cubicBezTo>
                      <a:pt x="12" y="16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4" y="17"/>
                      <a:pt x="14" y="18"/>
                    </a:cubicBezTo>
                    <a:cubicBezTo>
                      <a:pt x="14" y="18"/>
                      <a:pt x="13" y="18"/>
                      <a:pt x="13" y="19"/>
                    </a:cubicBezTo>
                    <a:cubicBezTo>
                      <a:pt x="13" y="19"/>
                      <a:pt x="13" y="19"/>
                      <a:pt x="13" y="20"/>
                    </a:cubicBezTo>
                    <a:cubicBezTo>
                      <a:pt x="13" y="20"/>
                      <a:pt x="13" y="21"/>
                      <a:pt x="14" y="21"/>
                    </a:cubicBezTo>
                    <a:cubicBezTo>
                      <a:pt x="14" y="22"/>
                      <a:pt x="15" y="22"/>
                      <a:pt x="15" y="23"/>
                    </a:cubicBezTo>
                    <a:cubicBezTo>
                      <a:pt x="16" y="23"/>
                      <a:pt x="16" y="23"/>
                      <a:pt x="17" y="24"/>
                    </a:cubicBezTo>
                    <a:cubicBezTo>
                      <a:pt x="17" y="24"/>
                      <a:pt x="17" y="25"/>
                      <a:pt x="18" y="25"/>
                    </a:cubicBezTo>
                    <a:cubicBezTo>
                      <a:pt x="18" y="25"/>
                      <a:pt x="18" y="25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9" y="28"/>
                    </a:cubicBezTo>
                    <a:cubicBezTo>
                      <a:pt x="20" y="28"/>
                      <a:pt x="20" y="28"/>
                      <a:pt x="20" y="29"/>
                    </a:cubicBezTo>
                    <a:cubicBezTo>
                      <a:pt x="20" y="29"/>
                      <a:pt x="21" y="29"/>
                      <a:pt x="21" y="30"/>
                    </a:cubicBezTo>
                    <a:cubicBezTo>
                      <a:pt x="21" y="30"/>
                      <a:pt x="20" y="30"/>
                      <a:pt x="20" y="31"/>
                    </a:cubicBezTo>
                    <a:cubicBezTo>
                      <a:pt x="20" y="32"/>
                      <a:pt x="21" y="32"/>
                      <a:pt x="21" y="32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1" y="33"/>
                      <a:pt x="21" y="33"/>
                      <a:pt x="21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1" y="35"/>
                      <a:pt x="21" y="35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39"/>
                      <a:pt x="21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3" y="40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2"/>
                    </a:cubicBezTo>
                    <a:cubicBezTo>
                      <a:pt x="24" y="42"/>
                      <a:pt x="24" y="41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3"/>
                      <a:pt x="27" y="43"/>
                      <a:pt x="28" y="43"/>
                    </a:cubicBezTo>
                    <a:cubicBezTo>
                      <a:pt x="28" y="43"/>
                      <a:pt x="28" y="43"/>
                      <a:pt x="29" y="43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4"/>
                      <a:pt x="30" y="44"/>
                      <a:pt x="30" y="45"/>
                    </a:cubicBezTo>
                    <a:cubicBezTo>
                      <a:pt x="30" y="45"/>
                      <a:pt x="31" y="45"/>
                      <a:pt x="31" y="45"/>
                    </a:cubicBezTo>
                    <a:cubicBezTo>
                      <a:pt x="31" y="45"/>
                      <a:pt x="32" y="46"/>
                      <a:pt x="32" y="46"/>
                    </a:cubicBezTo>
                    <a:cubicBezTo>
                      <a:pt x="32" y="46"/>
                      <a:pt x="33" y="46"/>
                      <a:pt x="33" y="46"/>
                    </a:cubicBezTo>
                    <a:cubicBezTo>
                      <a:pt x="34" y="46"/>
                      <a:pt x="34" y="46"/>
                      <a:pt x="35" y="47"/>
                    </a:cubicBezTo>
                    <a:cubicBezTo>
                      <a:pt x="35" y="47"/>
                      <a:pt x="35" y="47"/>
                      <a:pt x="36" y="48"/>
                    </a:cubicBezTo>
                    <a:cubicBezTo>
                      <a:pt x="36" y="48"/>
                      <a:pt x="36" y="48"/>
                      <a:pt x="37" y="48"/>
                    </a:cubicBezTo>
                    <a:cubicBezTo>
                      <a:pt x="37" y="48"/>
                      <a:pt x="37" y="48"/>
                      <a:pt x="38" y="49"/>
                    </a:cubicBezTo>
                    <a:cubicBezTo>
                      <a:pt x="38" y="49"/>
                      <a:pt x="39" y="49"/>
                      <a:pt x="39" y="49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3" y="49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8"/>
                      <a:pt x="43" y="48"/>
                      <a:pt x="44" y="48"/>
                    </a:cubicBezTo>
                    <a:cubicBezTo>
                      <a:pt x="44" y="48"/>
                      <a:pt x="44" y="47"/>
                      <a:pt x="45" y="47"/>
                    </a:cubicBezTo>
                    <a:cubicBezTo>
                      <a:pt x="45" y="47"/>
                      <a:pt x="45" y="47"/>
                      <a:pt x="46" y="47"/>
                    </a:cubicBezTo>
                    <a:cubicBezTo>
                      <a:pt x="46" y="47"/>
                      <a:pt x="47" y="47"/>
                      <a:pt x="47" y="48"/>
                    </a:cubicBezTo>
                    <a:cubicBezTo>
                      <a:pt x="47" y="48"/>
                      <a:pt x="47" y="48"/>
                      <a:pt x="48" y="49"/>
                    </a:cubicBezTo>
                    <a:cubicBezTo>
                      <a:pt x="48" y="49"/>
                      <a:pt x="48" y="50"/>
                      <a:pt x="49" y="50"/>
                    </a:cubicBezTo>
                    <a:cubicBezTo>
                      <a:pt x="49" y="51"/>
                      <a:pt x="49" y="51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9"/>
                    </a:cubicBezTo>
                    <a:cubicBezTo>
                      <a:pt x="51" y="49"/>
                      <a:pt x="51" y="48"/>
                      <a:pt x="51" y="48"/>
                    </a:cubicBezTo>
                    <a:cubicBezTo>
                      <a:pt x="52" y="48"/>
                      <a:pt x="52" y="47"/>
                      <a:pt x="52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4" y="47"/>
                      <a:pt x="55" y="48"/>
                      <a:pt x="55" y="47"/>
                    </a:cubicBezTo>
                    <a:cubicBezTo>
                      <a:pt x="55" y="47"/>
                      <a:pt x="55" y="47"/>
                      <a:pt x="55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4" y="46"/>
                      <a:pt x="54" y="45"/>
                    </a:cubicBezTo>
                    <a:cubicBezTo>
                      <a:pt x="53" y="45"/>
                      <a:pt x="53" y="44"/>
                      <a:pt x="53" y="44"/>
                    </a:cubicBezTo>
                    <a:cubicBezTo>
                      <a:pt x="54" y="44"/>
                      <a:pt x="54" y="44"/>
                      <a:pt x="55" y="44"/>
                    </a:cubicBezTo>
                    <a:cubicBezTo>
                      <a:pt x="55" y="44"/>
                      <a:pt x="55" y="43"/>
                      <a:pt x="55" y="43"/>
                    </a:cubicBezTo>
                    <a:cubicBezTo>
                      <a:pt x="55" y="43"/>
                      <a:pt x="55" y="42"/>
                      <a:pt x="55" y="42"/>
                    </a:cubicBezTo>
                    <a:cubicBezTo>
                      <a:pt x="56" y="42"/>
                      <a:pt x="56" y="42"/>
                      <a:pt x="57" y="42"/>
                    </a:cubicBezTo>
                    <a:cubicBezTo>
                      <a:pt x="57" y="42"/>
                      <a:pt x="57" y="42"/>
                      <a:pt x="58" y="42"/>
                    </a:cubicBezTo>
                    <a:cubicBezTo>
                      <a:pt x="58" y="42"/>
                      <a:pt x="58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60" y="42"/>
                      <a:pt x="60" y="42"/>
                    </a:cubicBezTo>
                    <a:cubicBezTo>
                      <a:pt x="60" y="42"/>
                      <a:pt x="60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1"/>
                      <a:pt x="62" y="41"/>
                      <a:pt x="63" y="40"/>
                    </a:cubicBezTo>
                    <a:cubicBezTo>
                      <a:pt x="63" y="40"/>
                      <a:pt x="63" y="40"/>
                      <a:pt x="63" y="40"/>
                    </a:cubicBezTo>
                    <a:cubicBezTo>
                      <a:pt x="63" y="40"/>
                      <a:pt x="63" y="41"/>
                      <a:pt x="63" y="41"/>
                    </a:cubicBezTo>
                    <a:cubicBezTo>
                      <a:pt x="64" y="41"/>
                      <a:pt x="64" y="40"/>
                      <a:pt x="64" y="40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37"/>
                      <a:pt x="64" y="37"/>
                      <a:pt x="64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6"/>
                      <a:pt x="65" y="36"/>
                      <a:pt x="66" y="35"/>
                    </a:cubicBezTo>
                    <a:cubicBezTo>
                      <a:pt x="66" y="35"/>
                      <a:pt x="66" y="34"/>
                      <a:pt x="66" y="34"/>
                    </a:cubicBezTo>
                    <a:cubicBezTo>
                      <a:pt x="66" y="34"/>
                      <a:pt x="67" y="34"/>
                      <a:pt x="67" y="34"/>
                    </a:cubicBezTo>
                    <a:cubicBezTo>
                      <a:pt x="67" y="33"/>
                      <a:pt x="67" y="33"/>
                      <a:pt x="67" y="32"/>
                    </a:cubicBezTo>
                    <a:cubicBezTo>
                      <a:pt x="67" y="32"/>
                      <a:pt x="67" y="32"/>
                      <a:pt x="66" y="31"/>
                    </a:cubicBezTo>
                    <a:cubicBezTo>
                      <a:pt x="66" y="31"/>
                      <a:pt x="65" y="32"/>
                      <a:pt x="65" y="32"/>
                    </a:cubicBezTo>
                    <a:cubicBezTo>
                      <a:pt x="64" y="32"/>
                      <a:pt x="64" y="31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2" y="32"/>
                      <a:pt x="62" y="32"/>
                    </a:cubicBezTo>
                    <a:cubicBezTo>
                      <a:pt x="62" y="32"/>
                      <a:pt x="61" y="33"/>
                      <a:pt x="61" y="33"/>
                    </a:cubicBezTo>
                    <a:cubicBezTo>
                      <a:pt x="61" y="33"/>
                      <a:pt x="60" y="33"/>
                      <a:pt x="60" y="33"/>
                    </a:cubicBezTo>
                    <a:cubicBezTo>
                      <a:pt x="60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8" y="34"/>
                    </a:cubicBezTo>
                    <a:cubicBezTo>
                      <a:pt x="58" y="34"/>
                      <a:pt x="58" y="34"/>
                      <a:pt x="58" y="35"/>
                    </a:cubicBezTo>
                    <a:cubicBezTo>
                      <a:pt x="57" y="35"/>
                      <a:pt x="58" y="36"/>
                      <a:pt x="57" y="36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6" y="37"/>
                      <a:pt x="56" y="38"/>
                      <a:pt x="56" y="38"/>
                    </a:cubicBezTo>
                    <a:cubicBezTo>
                      <a:pt x="56" y="38"/>
                      <a:pt x="56" y="39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4" y="40"/>
                      <a:pt x="55" y="40"/>
                      <a:pt x="54" y="41"/>
                    </a:cubicBezTo>
                    <a:cubicBezTo>
                      <a:pt x="54" y="41"/>
                      <a:pt x="54" y="41"/>
                      <a:pt x="53" y="41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1" y="40"/>
                      <a:pt x="51" y="40"/>
                    </a:cubicBezTo>
                    <a:cubicBezTo>
                      <a:pt x="51" y="40"/>
                      <a:pt x="50" y="40"/>
                      <a:pt x="50" y="41"/>
                    </a:cubicBezTo>
                    <a:cubicBezTo>
                      <a:pt x="50" y="41"/>
                      <a:pt x="49" y="41"/>
                      <a:pt x="49" y="41"/>
                    </a:cubicBezTo>
                    <a:cubicBezTo>
                      <a:pt x="48" y="41"/>
                      <a:pt x="48" y="41"/>
                      <a:pt x="48" y="41"/>
                    </a:cubicBezTo>
                    <a:cubicBezTo>
                      <a:pt x="47" y="41"/>
                      <a:pt x="47" y="41"/>
                      <a:pt x="46" y="41"/>
                    </a:cubicBezTo>
                    <a:cubicBezTo>
                      <a:pt x="46" y="41"/>
                      <a:pt x="46" y="41"/>
                      <a:pt x="46" y="41"/>
                    </a:cubicBezTo>
                    <a:cubicBezTo>
                      <a:pt x="46" y="40"/>
                      <a:pt x="45" y="40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3" y="40"/>
                      <a:pt x="43" y="40"/>
                      <a:pt x="43" y="39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3" y="39"/>
                      <a:pt x="43" y="39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3" y="37"/>
                      <a:pt x="43" y="36"/>
                      <a:pt x="43" y="36"/>
                    </a:cubicBezTo>
                    <a:cubicBezTo>
                      <a:pt x="42" y="36"/>
                      <a:pt x="42" y="35"/>
                      <a:pt x="42" y="35"/>
                    </a:cubicBezTo>
                    <a:cubicBezTo>
                      <a:pt x="42" y="35"/>
                      <a:pt x="42" y="35"/>
                      <a:pt x="41" y="35"/>
                    </a:cubicBezTo>
                    <a:cubicBezTo>
                      <a:pt x="41" y="34"/>
                      <a:pt x="41" y="34"/>
                      <a:pt x="41" y="33"/>
                    </a:cubicBezTo>
                    <a:cubicBezTo>
                      <a:pt x="41" y="33"/>
                      <a:pt x="41" y="32"/>
                      <a:pt x="41" y="32"/>
                    </a:cubicBezTo>
                    <a:cubicBezTo>
                      <a:pt x="40" y="31"/>
                      <a:pt x="40" y="31"/>
                      <a:pt x="40" y="30"/>
                    </a:cubicBezTo>
                    <a:cubicBezTo>
                      <a:pt x="40" y="30"/>
                      <a:pt x="40" y="29"/>
                      <a:pt x="40" y="28"/>
                    </a:cubicBezTo>
                    <a:cubicBezTo>
                      <a:pt x="40" y="28"/>
                      <a:pt x="41" y="28"/>
                      <a:pt x="41" y="28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5"/>
                      <a:pt x="41" y="25"/>
                      <a:pt x="41" y="2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2" y="19"/>
                    </a:cubicBezTo>
                    <a:cubicBezTo>
                      <a:pt x="42" y="19"/>
                      <a:pt x="42" y="19"/>
                      <a:pt x="41" y="19"/>
                    </a:cubicBezTo>
                    <a:cubicBezTo>
                      <a:pt x="40" y="18"/>
                      <a:pt x="40" y="18"/>
                      <a:pt x="39" y="18"/>
                    </a:cubicBezTo>
                    <a:cubicBezTo>
                      <a:pt x="39" y="18"/>
                      <a:pt x="38" y="17"/>
                      <a:pt x="38" y="17"/>
                    </a:cubicBezTo>
                    <a:cubicBezTo>
                      <a:pt x="38" y="17"/>
                      <a:pt x="39" y="17"/>
                      <a:pt x="39" y="16"/>
                    </a:cubicBezTo>
                    <a:cubicBezTo>
                      <a:pt x="39" y="16"/>
                      <a:pt x="38" y="16"/>
                      <a:pt x="38" y="15"/>
                    </a:cubicBezTo>
                    <a:cubicBezTo>
                      <a:pt x="38" y="15"/>
                      <a:pt x="38" y="15"/>
                      <a:pt x="38" y="14"/>
                    </a:cubicBezTo>
                    <a:cubicBezTo>
                      <a:pt x="38" y="14"/>
                      <a:pt x="38" y="14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11"/>
                      <a:pt x="37" y="11"/>
                      <a:pt x="37" y="10"/>
                    </a:cubicBezTo>
                    <a:cubicBezTo>
                      <a:pt x="36" y="10"/>
                      <a:pt x="37" y="10"/>
                      <a:pt x="36" y="9"/>
                    </a:cubicBezTo>
                    <a:cubicBezTo>
                      <a:pt x="36" y="9"/>
                      <a:pt x="36" y="9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3" y="8"/>
                      <a:pt x="33" y="8"/>
                      <a:pt x="32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9"/>
                      <a:pt x="32" y="9"/>
                      <a:pt x="31" y="9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10"/>
                      <a:pt x="29" y="9"/>
                      <a:pt x="28" y="9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7"/>
                    </a:cubicBezTo>
                    <a:cubicBezTo>
                      <a:pt x="27" y="7"/>
                      <a:pt x="28" y="7"/>
                      <a:pt x="27" y="6"/>
                    </a:cubicBezTo>
                    <a:cubicBezTo>
                      <a:pt x="27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3"/>
                      <a:pt x="25" y="3"/>
                      <a:pt x="25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4"/>
                    </a:cubicBezTo>
                    <a:cubicBezTo>
                      <a:pt x="12" y="4"/>
                      <a:pt x="12" y="3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2" name="Google Shape;752;p69"/>
              <p:cNvSpPr/>
              <p:nvPr/>
            </p:nvSpPr>
            <p:spPr>
              <a:xfrm>
                <a:off x="2714627" y="2903539"/>
                <a:ext cx="87313" cy="119063"/>
              </a:xfrm>
              <a:custGeom>
                <a:rect b="b" l="l" r="r" t="t"/>
                <a:pathLst>
                  <a:path extrusionOk="0" h="11" w="8">
                    <a:moveTo>
                      <a:pt x="2" y="11"/>
                    </a:moveTo>
                    <a:cubicBezTo>
                      <a:pt x="2" y="11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4" y="2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3" name="Google Shape;753;p69"/>
              <p:cNvSpPr/>
              <p:nvPr/>
            </p:nvSpPr>
            <p:spPr>
              <a:xfrm>
                <a:off x="2217739" y="2708276"/>
                <a:ext cx="366713" cy="357188"/>
              </a:xfrm>
              <a:custGeom>
                <a:rect b="b" l="l" r="r" t="t"/>
                <a:pathLst>
                  <a:path extrusionOk="0" h="33" w="34">
                    <a:moveTo>
                      <a:pt x="34" y="10"/>
                    </a:move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31" y="10"/>
                      <a:pt x="31" y="10"/>
                      <a:pt x="31" y="9"/>
                    </a:cubicBezTo>
                    <a:cubicBezTo>
                      <a:pt x="30" y="9"/>
                      <a:pt x="31" y="9"/>
                      <a:pt x="31" y="8"/>
                    </a:cubicBezTo>
                    <a:cubicBezTo>
                      <a:pt x="31" y="8"/>
                      <a:pt x="31" y="7"/>
                      <a:pt x="31" y="7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6"/>
                    </a:cubicBezTo>
                    <a:cubicBezTo>
                      <a:pt x="29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7" y="4"/>
                    </a:cubicBezTo>
                    <a:cubicBezTo>
                      <a:pt x="28" y="4"/>
                      <a:pt x="29" y="4"/>
                      <a:pt x="29" y="4"/>
                    </a:cubicBezTo>
                    <a:cubicBezTo>
                      <a:pt x="29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4"/>
                      <a:pt x="26" y="4"/>
                      <a:pt x="25" y="4"/>
                    </a:cubicBezTo>
                    <a:cubicBezTo>
                      <a:pt x="25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2" y="4"/>
                      <a:pt x="22" y="5"/>
                    </a:cubicBezTo>
                    <a:cubicBezTo>
                      <a:pt x="22" y="5"/>
                      <a:pt x="22" y="5"/>
                      <a:pt x="22" y="6"/>
                    </a:cubicBezTo>
                    <a:cubicBezTo>
                      <a:pt x="21" y="6"/>
                      <a:pt x="21" y="5"/>
                      <a:pt x="20" y="5"/>
                    </a:cubicBezTo>
                    <a:cubicBezTo>
                      <a:pt x="19" y="5"/>
                      <a:pt x="19" y="5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4" y="4"/>
                      <a:pt x="13" y="5"/>
                      <a:pt x="13" y="4"/>
                    </a:cubicBezTo>
                    <a:cubicBezTo>
                      <a:pt x="12" y="4"/>
                      <a:pt x="13" y="3"/>
                      <a:pt x="12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10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cubicBezTo>
                      <a:pt x="8" y="1"/>
                      <a:pt x="9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2" y="2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2" y="10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3" y="15"/>
                      <a:pt x="3" y="15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7"/>
                      <a:pt x="9" y="17"/>
                      <a:pt x="9" y="17"/>
                    </a:cubicBezTo>
                    <a:cubicBezTo>
                      <a:pt x="9" y="17"/>
                      <a:pt x="10" y="17"/>
                      <a:pt x="10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8"/>
                      <a:pt x="14" y="18"/>
                      <a:pt x="13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1"/>
                      <a:pt x="13" y="22"/>
                      <a:pt x="13" y="22"/>
                    </a:cubicBezTo>
                    <a:cubicBezTo>
                      <a:pt x="13" y="23"/>
                      <a:pt x="13" y="23"/>
                      <a:pt x="13" y="24"/>
                    </a:cubicBezTo>
                    <a:cubicBezTo>
                      <a:pt x="13" y="24"/>
                      <a:pt x="14" y="24"/>
                      <a:pt x="14" y="25"/>
                    </a:cubicBezTo>
                    <a:cubicBezTo>
                      <a:pt x="14" y="25"/>
                      <a:pt x="13" y="25"/>
                      <a:pt x="13" y="26"/>
                    </a:cubicBezTo>
                    <a:cubicBezTo>
                      <a:pt x="13" y="26"/>
                      <a:pt x="13" y="27"/>
                      <a:pt x="13" y="27"/>
                    </a:cubicBezTo>
                    <a:cubicBezTo>
                      <a:pt x="14" y="28"/>
                      <a:pt x="14" y="27"/>
                      <a:pt x="15" y="28"/>
                    </a:cubicBezTo>
                    <a:cubicBezTo>
                      <a:pt x="15" y="28"/>
                      <a:pt x="15" y="29"/>
                      <a:pt x="15" y="29"/>
                    </a:cubicBezTo>
                    <a:cubicBezTo>
                      <a:pt x="15" y="30"/>
                      <a:pt x="15" y="30"/>
                      <a:pt x="15" y="31"/>
                    </a:cubicBezTo>
                    <a:cubicBezTo>
                      <a:pt x="16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7" y="33"/>
                      <a:pt x="17" y="33"/>
                    </a:cubicBezTo>
                    <a:cubicBezTo>
                      <a:pt x="18" y="33"/>
                      <a:pt x="18" y="33"/>
                      <a:pt x="19" y="33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1" y="31"/>
                      <a:pt x="21" y="31"/>
                      <a:pt x="22" y="30"/>
                    </a:cubicBezTo>
                    <a:cubicBezTo>
                      <a:pt x="22" y="30"/>
                      <a:pt x="23" y="30"/>
                      <a:pt x="23" y="29"/>
                    </a:cubicBezTo>
                    <a:cubicBezTo>
                      <a:pt x="24" y="29"/>
                      <a:pt x="24" y="28"/>
                      <a:pt x="24" y="28"/>
                    </a:cubicBezTo>
                    <a:cubicBezTo>
                      <a:pt x="24" y="27"/>
                      <a:pt x="23" y="28"/>
                      <a:pt x="22" y="28"/>
                    </a:cubicBezTo>
                    <a:cubicBezTo>
                      <a:pt x="22" y="27"/>
                      <a:pt x="22" y="26"/>
                      <a:pt x="22" y="26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4"/>
                      <a:pt x="20" y="23"/>
                      <a:pt x="21" y="23"/>
                    </a:cubicBezTo>
                    <a:cubicBezTo>
                      <a:pt x="21" y="23"/>
                      <a:pt x="21" y="23"/>
                      <a:pt x="22" y="23"/>
                    </a:cubicBezTo>
                    <a:cubicBezTo>
                      <a:pt x="22" y="23"/>
                      <a:pt x="22" y="23"/>
                      <a:pt x="23" y="23"/>
                    </a:cubicBezTo>
                    <a:cubicBezTo>
                      <a:pt x="23" y="23"/>
                      <a:pt x="23" y="23"/>
                      <a:pt x="24" y="23"/>
                    </a:cubicBezTo>
                    <a:cubicBezTo>
                      <a:pt x="24" y="23"/>
                      <a:pt x="24" y="23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6" y="24"/>
                      <a:pt x="26" y="23"/>
                      <a:pt x="27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8" y="23"/>
                      <a:pt x="28" y="23"/>
                      <a:pt x="29" y="22"/>
                    </a:cubicBezTo>
                    <a:cubicBezTo>
                      <a:pt x="29" y="22"/>
                      <a:pt x="29" y="22"/>
                      <a:pt x="30" y="22"/>
                    </a:cubicBezTo>
                    <a:cubicBezTo>
                      <a:pt x="30" y="22"/>
                      <a:pt x="30" y="22"/>
                      <a:pt x="30" y="21"/>
                    </a:cubicBezTo>
                    <a:cubicBezTo>
                      <a:pt x="31" y="21"/>
                      <a:pt x="31" y="21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19"/>
                      <a:pt x="31" y="19"/>
                    </a:cubicBezTo>
                    <a:cubicBezTo>
                      <a:pt x="30" y="18"/>
                      <a:pt x="30" y="18"/>
                      <a:pt x="30" y="17"/>
                    </a:cubicBezTo>
                    <a:cubicBezTo>
                      <a:pt x="30" y="17"/>
                      <a:pt x="30" y="16"/>
                      <a:pt x="30" y="16"/>
                    </a:cubicBezTo>
                    <a:cubicBezTo>
                      <a:pt x="30" y="16"/>
                      <a:pt x="30" y="16"/>
                      <a:pt x="30" y="15"/>
                    </a:cubicBezTo>
                    <a:cubicBezTo>
                      <a:pt x="30" y="15"/>
                      <a:pt x="31" y="15"/>
                      <a:pt x="31" y="15"/>
                    </a:cubicBezTo>
                    <a:cubicBezTo>
                      <a:pt x="32" y="15"/>
                      <a:pt x="32" y="15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1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3" y="12"/>
                    </a:cubicBezTo>
                    <a:cubicBezTo>
                      <a:pt x="33" y="11"/>
                      <a:pt x="33" y="11"/>
                      <a:pt x="34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4" name="Google Shape;754;p69"/>
              <p:cNvSpPr/>
              <p:nvPr/>
            </p:nvSpPr>
            <p:spPr>
              <a:xfrm>
                <a:off x="2693989" y="4027489"/>
                <a:ext cx="150813" cy="150813"/>
              </a:xfrm>
              <a:custGeom>
                <a:rect b="b" l="l" r="r" t="t"/>
                <a:pathLst>
                  <a:path extrusionOk="0" h="14" w="14">
                    <a:moveTo>
                      <a:pt x="12" y="7"/>
                    </a:move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5"/>
                      <a:pt x="10" y="4"/>
                    </a:cubicBezTo>
                    <a:cubicBezTo>
                      <a:pt x="10" y="4"/>
                      <a:pt x="10" y="5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6" y="13"/>
                      <a:pt x="6" y="14"/>
                    </a:cubicBezTo>
                    <a:cubicBezTo>
                      <a:pt x="6" y="14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4"/>
                      <a:pt x="10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1"/>
                    </a:cubicBezTo>
                    <a:cubicBezTo>
                      <a:pt x="12" y="11"/>
                      <a:pt x="12" y="11"/>
                      <a:pt x="12" y="10"/>
                    </a:cubicBezTo>
                    <a:cubicBezTo>
                      <a:pt x="13" y="10"/>
                      <a:pt x="13" y="9"/>
                      <a:pt x="13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2" y="8"/>
                      <a:pt x="12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5" name="Google Shape;755;p69"/>
              <p:cNvSpPr/>
              <p:nvPr/>
            </p:nvSpPr>
            <p:spPr>
              <a:xfrm>
                <a:off x="3740152" y="2222501"/>
                <a:ext cx="238125" cy="193675"/>
              </a:xfrm>
              <a:custGeom>
                <a:rect b="b" l="l" r="r" t="t"/>
                <a:pathLst>
                  <a:path extrusionOk="0" h="18" w="22">
                    <a:moveTo>
                      <a:pt x="13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6" y="8"/>
                      <a:pt x="7" y="8"/>
                      <a:pt x="6" y="8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5" y="9"/>
                      <a:pt x="4" y="10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10" y="14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3"/>
                      <a:pt x="13" y="12"/>
                      <a:pt x="13" y="12"/>
                    </a:cubicBezTo>
                    <a:cubicBezTo>
                      <a:pt x="13" y="5"/>
                      <a:pt x="13" y="5"/>
                      <a:pt x="13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6" name="Google Shape;756;p69"/>
              <p:cNvSpPr/>
              <p:nvPr/>
            </p:nvSpPr>
            <p:spPr>
              <a:xfrm>
                <a:off x="4592639" y="1658939"/>
                <a:ext cx="98425" cy="98425"/>
              </a:xfrm>
              <a:custGeom>
                <a:rect b="b" l="l" r="r" t="t"/>
                <a:pathLst>
                  <a:path extrusionOk="0" h="9" w="9">
                    <a:moveTo>
                      <a:pt x="3" y="1"/>
                    </a:move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8"/>
                      <a:pt x="5" y="8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9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7" name="Google Shape;757;p69"/>
              <p:cNvSpPr/>
              <p:nvPr/>
            </p:nvSpPr>
            <p:spPr>
              <a:xfrm>
                <a:off x="4452939" y="2049464"/>
                <a:ext cx="420688" cy="431800"/>
              </a:xfrm>
              <a:custGeom>
                <a:rect b="b" l="l" r="r" t="t"/>
                <a:pathLst>
                  <a:path extrusionOk="0" h="40" w="39">
                    <a:moveTo>
                      <a:pt x="33" y="3"/>
                    </a:moveTo>
                    <a:cubicBezTo>
                      <a:pt x="33" y="3"/>
                      <a:pt x="33" y="3"/>
                      <a:pt x="33" y="2"/>
                    </a:cubicBezTo>
                    <a:cubicBezTo>
                      <a:pt x="33" y="2"/>
                      <a:pt x="32" y="2"/>
                      <a:pt x="32" y="2"/>
                    </a:cubicBezTo>
                    <a:cubicBezTo>
                      <a:pt x="32" y="1"/>
                      <a:pt x="31" y="2"/>
                      <a:pt x="31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cubicBezTo>
                      <a:pt x="28" y="2"/>
                      <a:pt x="28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5" y="5"/>
                      <a:pt x="26" y="5"/>
                      <a:pt x="26" y="5"/>
                    </a:cubicBezTo>
                    <a:cubicBezTo>
                      <a:pt x="26" y="6"/>
                      <a:pt x="26" y="6"/>
                      <a:pt x="26" y="7"/>
                    </a:cubicBezTo>
                    <a:cubicBezTo>
                      <a:pt x="25" y="7"/>
                      <a:pt x="25" y="8"/>
                      <a:pt x="25" y="8"/>
                    </a:cubicBezTo>
                    <a:cubicBezTo>
                      <a:pt x="24" y="8"/>
                      <a:pt x="24" y="8"/>
                      <a:pt x="23" y="8"/>
                    </a:cubicBezTo>
                    <a:cubicBezTo>
                      <a:pt x="23" y="8"/>
                      <a:pt x="22" y="8"/>
                      <a:pt x="22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19" y="7"/>
                      <a:pt x="18" y="6"/>
                    </a:cubicBezTo>
                    <a:cubicBezTo>
                      <a:pt x="18" y="6"/>
                      <a:pt x="17" y="6"/>
                      <a:pt x="17" y="6"/>
                    </a:cubicBezTo>
                    <a:cubicBezTo>
                      <a:pt x="16" y="6"/>
                      <a:pt x="16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4"/>
                      <a:pt x="14" y="4"/>
                      <a:pt x="14" y="3"/>
                    </a:cubicBezTo>
                    <a:cubicBezTo>
                      <a:pt x="14" y="3"/>
                      <a:pt x="14" y="3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0"/>
                      <a:pt x="7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0" y="11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8"/>
                      <a:pt x="1" y="18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4"/>
                      <a:pt x="2" y="24"/>
                      <a:pt x="2" y="25"/>
                    </a:cubicBezTo>
                    <a:cubicBezTo>
                      <a:pt x="2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5"/>
                      <a:pt x="4" y="25"/>
                      <a:pt x="4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6" y="26"/>
                      <a:pt x="6" y="27"/>
                    </a:cubicBezTo>
                    <a:cubicBezTo>
                      <a:pt x="6" y="27"/>
                      <a:pt x="6" y="28"/>
                      <a:pt x="6" y="28"/>
                    </a:cubicBezTo>
                    <a:cubicBezTo>
                      <a:pt x="7" y="28"/>
                      <a:pt x="7" y="28"/>
                      <a:pt x="8" y="28"/>
                    </a:cubicBezTo>
                    <a:cubicBezTo>
                      <a:pt x="8" y="28"/>
                      <a:pt x="8" y="29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1" y="2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2" y="31"/>
                      <a:pt x="12" y="31"/>
                    </a:cubicBezTo>
                    <a:cubicBezTo>
                      <a:pt x="12" y="31"/>
                      <a:pt x="13" y="31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5" y="29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29"/>
                      <a:pt x="16" y="28"/>
                    </a:cubicBezTo>
                    <a:cubicBezTo>
                      <a:pt x="16" y="28"/>
                      <a:pt x="16" y="29"/>
                      <a:pt x="17" y="29"/>
                    </a:cubicBezTo>
                    <a:cubicBezTo>
                      <a:pt x="17" y="29"/>
                      <a:pt x="18" y="29"/>
                      <a:pt x="18" y="30"/>
                    </a:cubicBezTo>
                    <a:cubicBezTo>
                      <a:pt x="19" y="30"/>
                      <a:pt x="20" y="31"/>
                      <a:pt x="21" y="31"/>
                    </a:cubicBezTo>
                    <a:cubicBezTo>
                      <a:pt x="21" y="31"/>
                      <a:pt x="22" y="31"/>
                      <a:pt x="23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3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6" y="34"/>
                    </a:cubicBezTo>
                    <a:cubicBezTo>
                      <a:pt x="27" y="34"/>
                      <a:pt x="27" y="35"/>
                      <a:pt x="28" y="35"/>
                    </a:cubicBezTo>
                    <a:cubicBezTo>
                      <a:pt x="28" y="35"/>
                      <a:pt x="29" y="35"/>
                      <a:pt x="29" y="36"/>
                    </a:cubicBezTo>
                    <a:cubicBezTo>
                      <a:pt x="29" y="36"/>
                      <a:pt x="30" y="36"/>
                      <a:pt x="30" y="36"/>
                    </a:cubicBezTo>
                    <a:cubicBezTo>
                      <a:pt x="30" y="37"/>
                      <a:pt x="31" y="37"/>
                      <a:pt x="31" y="37"/>
                    </a:cubicBezTo>
                    <a:cubicBezTo>
                      <a:pt x="32" y="37"/>
                      <a:pt x="32" y="38"/>
                      <a:pt x="33" y="38"/>
                    </a:cubicBezTo>
                    <a:cubicBezTo>
                      <a:pt x="33" y="38"/>
                      <a:pt x="34" y="38"/>
                      <a:pt x="34" y="38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6" y="39"/>
                      <a:pt x="36" y="40"/>
                      <a:pt x="36" y="40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39" y="32"/>
                      <a:pt x="39" y="26"/>
                      <a:pt x="38" y="20"/>
                    </a:cubicBezTo>
                    <a:cubicBezTo>
                      <a:pt x="38" y="16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9"/>
                      <a:pt x="37" y="8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8" y="5"/>
                      <a:pt x="38" y="4"/>
                      <a:pt x="38" y="4"/>
                    </a:cubicBezTo>
                    <a:cubicBezTo>
                      <a:pt x="37" y="4"/>
                      <a:pt x="36" y="4"/>
                      <a:pt x="36" y="4"/>
                    </a:cubicBezTo>
                    <a:cubicBezTo>
                      <a:pt x="35" y="4"/>
                      <a:pt x="35" y="4"/>
                      <a:pt x="34" y="3"/>
                    </a:cubicBezTo>
                    <a:cubicBezTo>
                      <a:pt x="34" y="3"/>
                      <a:pt x="33" y="4"/>
                      <a:pt x="33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8" name="Google Shape;758;p69"/>
              <p:cNvSpPr/>
              <p:nvPr/>
            </p:nvSpPr>
            <p:spPr>
              <a:xfrm>
                <a:off x="4841877" y="2481264"/>
                <a:ext cx="0" cy="1111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59" name="Google Shape;759;p69"/>
              <p:cNvSpPr/>
              <p:nvPr/>
            </p:nvSpPr>
            <p:spPr>
              <a:xfrm>
                <a:off x="5122864" y="2038351"/>
                <a:ext cx="107950" cy="130175"/>
              </a:xfrm>
              <a:custGeom>
                <a:rect b="b" l="l" r="r" t="t"/>
                <a:pathLst>
                  <a:path extrusionOk="0" h="12" w="10">
                    <a:moveTo>
                      <a:pt x="9" y="2"/>
                    </a:moveTo>
                    <a:cubicBezTo>
                      <a:pt x="9" y="2"/>
                      <a:pt x="9" y="2"/>
                      <a:pt x="9" y="1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6" y="2"/>
                      <a:pt x="5" y="3"/>
                    </a:cubicBezTo>
                    <a:cubicBezTo>
                      <a:pt x="5" y="3"/>
                      <a:pt x="5" y="4"/>
                      <a:pt x="4" y="4"/>
                    </a:cubicBezTo>
                    <a:cubicBezTo>
                      <a:pt x="4" y="4"/>
                      <a:pt x="3" y="3"/>
                      <a:pt x="3" y="3"/>
                    </a:cubicBezTo>
                    <a:cubicBezTo>
                      <a:pt x="3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0" y="10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1"/>
                      <a:pt x="4" y="11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5" y="10"/>
                      <a:pt x="6" y="11"/>
                      <a:pt x="6" y="10"/>
                    </a:cubicBezTo>
                    <a:cubicBezTo>
                      <a:pt x="7" y="10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5" y="8"/>
                      <a:pt x="5" y="8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8" y="5"/>
                      <a:pt x="8" y="5"/>
                    </a:cubicBezTo>
                    <a:cubicBezTo>
                      <a:pt x="8" y="5"/>
                      <a:pt x="9" y="5"/>
                      <a:pt x="9" y="4"/>
                    </a:cubicBezTo>
                    <a:cubicBezTo>
                      <a:pt x="9" y="4"/>
                      <a:pt x="9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0" name="Google Shape;760;p69"/>
              <p:cNvSpPr/>
              <p:nvPr/>
            </p:nvSpPr>
            <p:spPr>
              <a:xfrm>
                <a:off x="4583114" y="2740026"/>
                <a:ext cx="355600" cy="271463"/>
              </a:xfrm>
              <a:custGeom>
                <a:rect b="b" l="l" r="r" t="t"/>
                <a:pathLst>
                  <a:path extrusionOk="0" h="25" w="33">
                    <a:moveTo>
                      <a:pt x="32" y="15"/>
                    </a:moveTo>
                    <a:cubicBezTo>
                      <a:pt x="32" y="14"/>
                      <a:pt x="32" y="14"/>
                      <a:pt x="31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1"/>
                      <a:pt x="28" y="12"/>
                      <a:pt x="28" y="11"/>
                    </a:cubicBezTo>
                    <a:cubicBezTo>
                      <a:pt x="28" y="10"/>
                      <a:pt x="29" y="10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8"/>
                      <a:pt x="27" y="8"/>
                      <a:pt x="26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5"/>
                      <a:pt x="24" y="5"/>
                      <a:pt x="24" y="4"/>
                    </a:cubicBezTo>
                    <a:cubicBezTo>
                      <a:pt x="24" y="4"/>
                      <a:pt x="24" y="3"/>
                      <a:pt x="24" y="3"/>
                    </a:cubicBezTo>
                    <a:cubicBezTo>
                      <a:pt x="24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2"/>
                      <a:pt x="19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6"/>
                    </a:cubicBezTo>
                    <a:cubicBezTo>
                      <a:pt x="14" y="6"/>
                      <a:pt x="14" y="6"/>
                      <a:pt x="13" y="6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3"/>
                      <a:pt x="2" y="13"/>
                      <a:pt x="1" y="13"/>
                    </a:cubicBezTo>
                    <a:cubicBezTo>
                      <a:pt x="1" y="14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2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6"/>
                      <a:pt x="1" y="16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1" y="18"/>
                      <a:pt x="2" y="18"/>
                      <a:pt x="2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4" y="22"/>
                      <a:pt x="4" y="23"/>
                    </a:cubicBezTo>
                    <a:cubicBezTo>
                      <a:pt x="4" y="24"/>
                      <a:pt x="5" y="24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4"/>
                      <a:pt x="6" y="24"/>
                      <a:pt x="6" y="23"/>
                    </a:cubicBezTo>
                    <a:cubicBezTo>
                      <a:pt x="6" y="23"/>
                      <a:pt x="6" y="23"/>
                      <a:pt x="6" y="22"/>
                    </a:cubicBezTo>
                    <a:cubicBezTo>
                      <a:pt x="7" y="22"/>
                      <a:pt x="6" y="21"/>
                      <a:pt x="7" y="21"/>
                    </a:cubicBezTo>
                    <a:cubicBezTo>
                      <a:pt x="8" y="20"/>
                      <a:pt x="8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2" y="21"/>
                    </a:cubicBezTo>
                    <a:cubicBezTo>
                      <a:pt x="12" y="20"/>
                      <a:pt x="11" y="20"/>
                      <a:pt x="12" y="20"/>
                    </a:cubicBezTo>
                    <a:cubicBezTo>
                      <a:pt x="12" y="19"/>
                      <a:pt x="12" y="19"/>
                      <a:pt x="12" y="18"/>
                    </a:cubicBezTo>
                    <a:cubicBezTo>
                      <a:pt x="12" y="18"/>
                      <a:pt x="12" y="18"/>
                      <a:pt x="13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4" y="17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6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8" y="19"/>
                      <a:pt x="18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20"/>
                      <a:pt x="22" y="20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7" y="17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30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2" y="17"/>
                      <a:pt x="32" y="17"/>
                      <a:pt x="33" y="17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5"/>
                    </a:cubicBezTo>
                    <a:cubicBezTo>
                      <a:pt x="33" y="15"/>
                      <a:pt x="33" y="15"/>
                      <a:pt x="32" y="1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1" name="Google Shape;761;p69"/>
              <p:cNvSpPr/>
              <p:nvPr/>
            </p:nvSpPr>
            <p:spPr>
              <a:xfrm>
                <a:off x="4441827" y="3000376"/>
                <a:ext cx="150813" cy="193675"/>
              </a:xfrm>
              <a:custGeom>
                <a:rect b="b" l="l" r="r" t="t"/>
                <a:pathLst>
                  <a:path extrusionOk="0" h="18" w="14">
                    <a:moveTo>
                      <a:pt x="6" y="16"/>
                    </a:moveTo>
                    <a:cubicBezTo>
                      <a:pt x="6" y="16"/>
                      <a:pt x="6" y="15"/>
                      <a:pt x="6" y="15"/>
                    </a:cubicBezTo>
                    <a:cubicBezTo>
                      <a:pt x="6" y="15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0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3" y="14"/>
                    </a:cubicBezTo>
                    <a:cubicBezTo>
                      <a:pt x="13" y="14"/>
                      <a:pt x="13" y="14"/>
                      <a:pt x="13" y="13"/>
                    </a:cubicBezTo>
                    <a:cubicBezTo>
                      <a:pt x="13" y="13"/>
                      <a:pt x="13" y="12"/>
                      <a:pt x="13" y="12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3" y="9"/>
                      <a:pt x="13" y="9"/>
                      <a:pt x="13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6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0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5" y="4"/>
                      <a:pt x="6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2" y="14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3" y="16"/>
                      <a:pt x="3" y="16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6"/>
                      <a:pt x="6" y="1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2" name="Google Shape;762;p69"/>
              <p:cNvSpPr/>
              <p:nvPr/>
            </p:nvSpPr>
            <p:spPr>
              <a:xfrm>
                <a:off x="3881439" y="2805114"/>
                <a:ext cx="107950" cy="141288"/>
              </a:xfrm>
              <a:custGeom>
                <a:rect b="b" l="l" r="r" t="t"/>
                <a:pathLst>
                  <a:path extrusionOk="0" h="13" w="10">
                    <a:moveTo>
                      <a:pt x="9" y="8"/>
                    </a:moveTo>
                    <a:cubicBezTo>
                      <a:pt x="9" y="8"/>
                      <a:pt x="10" y="7"/>
                      <a:pt x="9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6"/>
                    </a:cubicBezTo>
                    <a:cubicBezTo>
                      <a:pt x="7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6" y="5"/>
                      <a:pt x="6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1"/>
                      <a:pt x="5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1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0" y="12"/>
                      <a:pt x="10" y="11"/>
                    </a:cubicBezTo>
                    <a:cubicBezTo>
                      <a:pt x="10" y="11"/>
                      <a:pt x="10" y="11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8"/>
                      <a:pt x="10" y="8"/>
                      <a:pt x="9" y="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3" name="Google Shape;763;p69"/>
              <p:cNvSpPr/>
              <p:nvPr/>
            </p:nvSpPr>
            <p:spPr>
              <a:xfrm>
                <a:off x="4043364" y="2611439"/>
                <a:ext cx="215900" cy="173038"/>
              </a:xfrm>
              <a:custGeom>
                <a:rect b="b" l="l" r="r" t="t"/>
                <a:pathLst>
                  <a:path extrusionOk="0" h="16" w="20">
                    <a:moveTo>
                      <a:pt x="20" y="7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7" y="5"/>
                      <a:pt x="18" y="5"/>
                      <a:pt x="17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3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5" y="2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1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1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5"/>
                      <a:pt x="1" y="15"/>
                      <a:pt x="2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3" y="16"/>
                      <a:pt x="3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5"/>
                      <a:pt x="6" y="16"/>
                      <a:pt x="7" y="16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8" y="15"/>
                      <a:pt x="7" y="14"/>
                      <a:pt x="7" y="14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9" y="12"/>
                      <a:pt x="9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13" y="12"/>
                      <a:pt x="13" y="12"/>
                      <a:pt x="13" y="11"/>
                    </a:cubicBezTo>
                    <a:cubicBezTo>
                      <a:pt x="14" y="11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6" y="12"/>
                    </a:cubicBezTo>
                    <a:cubicBezTo>
                      <a:pt x="16" y="12"/>
                      <a:pt x="16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4" name="Google Shape;764;p69"/>
              <p:cNvSpPr/>
              <p:nvPr/>
            </p:nvSpPr>
            <p:spPr>
              <a:xfrm>
                <a:off x="5078414" y="3378201"/>
                <a:ext cx="87313" cy="206375"/>
              </a:xfrm>
              <a:custGeom>
                <a:rect b="b" l="l" r="r" t="t"/>
                <a:pathLst>
                  <a:path extrusionOk="0" h="19" w="8">
                    <a:moveTo>
                      <a:pt x="7" y="14"/>
                    </a:moveTo>
                    <a:cubicBezTo>
                      <a:pt x="7" y="14"/>
                      <a:pt x="7" y="14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4"/>
                      <a:pt x="6" y="4"/>
                      <a:pt x="5" y="3"/>
                    </a:cubicBezTo>
                    <a:cubicBezTo>
                      <a:pt x="5" y="3"/>
                      <a:pt x="6" y="3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4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9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1" y="14"/>
                      <a:pt x="2" y="14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3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8"/>
                      <a:pt x="7" y="18"/>
                    </a:cubicBezTo>
                    <a:cubicBezTo>
                      <a:pt x="8" y="18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5"/>
                      <a:pt x="8" y="15"/>
                      <a:pt x="7" y="1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5" name="Google Shape;765;p69"/>
              <p:cNvSpPr/>
              <p:nvPr/>
            </p:nvSpPr>
            <p:spPr>
              <a:xfrm>
                <a:off x="4506914" y="3605214"/>
                <a:ext cx="355600" cy="379413"/>
              </a:xfrm>
              <a:custGeom>
                <a:rect b="b" l="l" r="r" t="t"/>
                <a:pathLst>
                  <a:path extrusionOk="0" h="35" w="33">
                    <a:moveTo>
                      <a:pt x="31" y="2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4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8" y="3"/>
                      <a:pt x="18" y="3"/>
                      <a:pt x="1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6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3"/>
                      <a:pt x="8" y="23"/>
                      <a:pt x="8" y="24"/>
                    </a:cubicBezTo>
                    <a:cubicBezTo>
                      <a:pt x="8" y="24"/>
                      <a:pt x="7" y="24"/>
                      <a:pt x="7" y="25"/>
                    </a:cubicBezTo>
                    <a:cubicBezTo>
                      <a:pt x="7" y="26"/>
                      <a:pt x="8" y="26"/>
                      <a:pt x="8" y="27"/>
                    </a:cubicBezTo>
                    <a:cubicBezTo>
                      <a:pt x="8" y="27"/>
                      <a:pt x="8" y="28"/>
                      <a:pt x="8" y="28"/>
                    </a:cubicBezTo>
                    <a:cubicBezTo>
                      <a:pt x="8" y="29"/>
                      <a:pt x="8" y="29"/>
                      <a:pt x="8" y="30"/>
                    </a:cubicBezTo>
                    <a:cubicBezTo>
                      <a:pt x="8" y="30"/>
                      <a:pt x="8" y="31"/>
                      <a:pt x="9" y="31"/>
                    </a:cubicBezTo>
                    <a:cubicBezTo>
                      <a:pt x="9" y="32"/>
                      <a:pt x="9" y="32"/>
                      <a:pt x="9" y="33"/>
                    </a:cubicBezTo>
                    <a:cubicBezTo>
                      <a:pt x="10" y="33"/>
                      <a:pt x="10" y="33"/>
                      <a:pt x="10" y="34"/>
                    </a:cubicBezTo>
                    <a:cubicBezTo>
                      <a:pt x="10" y="34"/>
                      <a:pt x="11" y="34"/>
                      <a:pt x="11" y="35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2" y="34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3" y="33"/>
                      <a:pt x="13" y="33"/>
                    </a:cubicBezTo>
                    <a:cubicBezTo>
                      <a:pt x="13" y="33"/>
                      <a:pt x="13" y="33"/>
                      <a:pt x="13" y="34"/>
                    </a:cubicBezTo>
                    <a:cubicBezTo>
                      <a:pt x="13" y="34"/>
                      <a:pt x="13" y="34"/>
                      <a:pt x="14" y="35"/>
                    </a:cubicBezTo>
                    <a:cubicBezTo>
                      <a:pt x="14" y="35"/>
                      <a:pt x="14" y="35"/>
                      <a:pt x="15" y="35"/>
                    </a:cubicBezTo>
                    <a:cubicBezTo>
                      <a:pt x="15" y="35"/>
                      <a:pt x="16" y="35"/>
                      <a:pt x="16" y="35"/>
                    </a:cubicBezTo>
                    <a:cubicBezTo>
                      <a:pt x="16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8" y="34"/>
                    </a:cubicBezTo>
                    <a:cubicBezTo>
                      <a:pt x="18" y="34"/>
                      <a:pt x="18" y="34"/>
                      <a:pt x="19" y="34"/>
                    </a:cubicBezTo>
                    <a:cubicBezTo>
                      <a:pt x="19" y="34"/>
                      <a:pt x="19" y="34"/>
                      <a:pt x="20" y="34"/>
                    </a:cubicBezTo>
                    <a:cubicBezTo>
                      <a:pt x="20" y="30"/>
                      <a:pt x="20" y="27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8"/>
                      <a:pt x="23" y="7"/>
                      <a:pt x="23" y="7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4"/>
                      <a:pt x="25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7" y="4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9" y="3"/>
                      <a:pt x="29" y="4"/>
                      <a:pt x="29" y="4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4"/>
                      <a:pt x="31" y="4"/>
                    </a:cubicBezTo>
                    <a:cubicBezTo>
                      <a:pt x="31" y="4"/>
                      <a:pt x="31" y="4"/>
                      <a:pt x="32" y="4"/>
                    </a:cubicBezTo>
                    <a:cubicBezTo>
                      <a:pt x="32" y="4"/>
                      <a:pt x="32" y="4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2"/>
                      <a:pt x="32" y="2"/>
                    </a:cubicBezTo>
                    <a:cubicBezTo>
                      <a:pt x="32" y="2"/>
                      <a:pt x="31" y="2"/>
                      <a:pt x="3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6" name="Google Shape;766;p69"/>
              <p:cNvSpPr/>
              <p:nvPr/>
            </p:nvSpPr>
            <p:spPr>
              <a:xfrm>
                <a:off x="5305427" y="2708276"/>
                <a:ext cx="292100" cy="422275"/>
              </a:xfrm>
              <a:custGeom>
                <a:rect b="b" l="l" r="r" t="t"/>
                <a:pathLst>
                  <a:path extrusionOk="0" h="39" w="27">
                    <a:moveTo>
                      <a:pt x="26" y="2"/>
                    </a:moveTo>
                    <a:cubicBezTo>
                      <a:pt x="26" y="2"/>
                      <a:pt x="26" y="1"/>
                      <a:pt x="26" y="1"/>
                    </a:cubicBezTo>
                    <a:cubicBezTo>
                      <a:pt x="26" y="1"/>
                      <a:pt x="26" y="1"/>
                      <a:pt x="25" y="1"/>
                    </a:cubicBezTo>
                    <a:cubicBezTo>
                      <a:pt x="25" y="0"/>
                      <a:pt x="25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2" y="2"/>
                      <a:pt x="22" y="2"/>
                      <a:pt x="21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5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4"/>
                      <a:pt x="8" y="4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3"/>
                      <a:pt x="6" y="3"/>
                    </a:cubicBezTo>
                    <a:cubicBezTo>
                      <a:pt x="6" y="3"/>
                      <a:pt x="6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7" y="6"/>
                      <a:pt x="6" y="7"/>
                      <a:pt x="6" y="8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3" y="10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5" y="11"/>
                    </a:cubicBezTo>
                    <a:cubicBezTo>
                      <a:pt x="15" y="11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7" y="12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7"/>
                      <a:pt x="14" y="17"/>
                      <a:pt x="14" y="17"/>
                    </a:cubicBezTo>
                    <a:cubicBezTo>
                      <a:pt x="14" y="18"/>
                      <a:pt x="13" y="18"/>
                      <a:pt x="13" y="18"/>
                    </a:cubicBezTo>
                    <a:cubicBezTo>
                      <a:pt x="12" y="19"/>
                      <a:pt x="12" y="19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20"/>
                      <a:pt x="12" y="20"/>
                      <a:pt x="11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0"/>
                      <a:pt x="8" y="20"/>
                    </a:cubicBezTo>
                    <a:cubicBezTo>
                      <a:pt x="8" y="21"/>
                      <a:pt x="8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5" y="23"/>
                    </a:cubicBezTo>
                    <a:cubicBezTo>
                      <a:pt x="5" y="23"/>
                      <a:pt x="5" y="23"/>
                      <a:pt x="4" y="23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1" y="26"/>
                      <a:pt x="1" y="26"/>
                    </a:cubicBezTo>
                    <a:cubicBezTo>
                      <a:pt x="1" y="26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9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1" y="33"/>
                      <a:pt x="1" y="34"/>
                      <a:pt x="1" y="34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1" y="37"/>
                      <a:pt x="1" y="37"/>
                      <a:pt x="1" y="38"/>
                    </a:cubicBezTo>
                    <a:cubicBezTo>
                      <a:pt x="1" y="38"/>
                      <a:pt x="1" y="38"/>
                      <a:pt x="2" y="38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3" y="39"/>
                      <a:pt x="3" y="38"/>
                      <a:pt x="4" y="38"/>
                    </a:cubicBezTo>
                    <a:cubicBezTo>
                      <a:pt x="4" y="37"/>
                      <a:pt x="5" y="37"/>
                      <a:pt x="5" y="36"/>
                    </a:cubicBezTo>
                    <a:cubicBezTo>
                      <a:pt x="6" y="36"/>
                      <a:pt x="6" y="35"/>
                      <a:pt x="6" y="35"/>
                    </a:cubicBezTo>
                    <a:cubicBezTo>
                      <a:pt x="7" y="34"/>
                      <a:pt x="8" y="34"/>
                      <a:pt x="8" y="33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1" y="30"/>
                      <a:pt x="11" y="30"/>
                      <a:pt x="12" y="29"/>
                    </a:cubicBezTo>
                    <a:cubicBezTo>
                      <a:pt x="12" y="29"/>
                      <a:pt x="13" y="29"/>
                      <a:pt x="13" y="29"/>
                    </a:cubicBezTo>
                    <a:cubicBezTo>
                      <a:pt x="14" y="28"/>
                      <a:pt x="14" y="28"/>
                      <a:pt x="15" y="28"/>
                    </a:cubicBezTo>
                    <a:cubicBezTo>
                      <a:pt x="15" y="27"/>
                      <a:pt x="15" y="27"/>
                      <a:pt x="15" y="26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1"/>
                      <a:pt x="19" y="20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0" y="19"/>
                      <a:pt x="21" y="19"/>
                      <a:pt x="21" y="18"/>
                    </a:cubicBezTo>
                    <a:cubicBezTo>
                      <a:pt x="21" y="18"/>
                      <a:pt x="21" y="17"/>
                      <a:pt x="22" y="17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2" y="14"/>
                    </a:cubicBezTo>
                    <a:cubicBezTo>
                      <a:pt x="22" y="14"/>
                      <a:pt x="22" y="14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0"/>
                      <a:pt x="24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5" y="9"/>
                      <a:pt x="26" y="8"/>
                      <a:pt x="26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7" y="4"/>
                      <a:pt x="27" y="4"/>
                      <a:pt x="27" y="3"/>
                    </a:cubicBezTo>
                    <a:cubicBezTo>
                      <a:pt x="26" y="3"/>
                      <a:pt x="26" y="3"/>
                      <a:pt x="26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7" name="Google Shape;767;p69"/>
              <p:cNvSpPr/>
              <p:nvPr/>
            </p:nvSpPr>
            <p:spPr>
              <a:xfrm>
                <a:off x="4700589" y="1258889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8" name="Google Shape;768;p69"/>
              <p:cNvSpPr/>
              <p:nvPr/>
            </p:nvSpPr>
            <p:spPr>
              <a:xfrm>
                <a:off x="4691064" y="1270001"/>
                <a:ext cx="42863" cy="22225"/>
              </a:xfrm>
              <a:custGeom>
                <a:rect b="b" l="l" r="r" t="t"/>
                <a:pathLst>
                  <a:path extrusionOk="0" h="2" w="4">
                    <a:moveTo>
                      <a:pt x="1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0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69" name="Google Shape;769;p69"/>
              <p:cNvSpPr/>
              <p:nvPr/>
            </p:nvSpPr>
            <p:spPr>
              <a:xfrm>
                <a:off x="3956052" y="1368426"/>
                <a:ext cx="107950" cy="119063"/>
              </a:xfrm>
              <a:custGeom>
                <a:rect b="b" l="l" r="r" t="t"/>
                <a:pathLst>
                  <a:path extrusionOk="0" h="11" w="10">
                    <a:moveTo>
                      <a:pt x="9" y="9"/>
                    </a:moveTo>
                    <a:cubicBezTo>
                      <a:pt x="10" y="9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8" y="3"/>
                      <a:pt x="8" y="3"/>
                    </a:cubicBezTo>
                    <a:cubicBezTo>
                      <a:pt x="8" y="3"/>
                      <a:pt x="8" y="4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8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0" name="Google Shape;770;p69"/>
              <p:cNvSpPr/>
              <p:nvPr/>
            </p:nvSpPr>
            <p:spPr>
              <a:xfrm>
                <a:off x="4808539" y="131445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1" name="Google Shape;771;p69"/>
              <p:cNvSpPr/>
              <p:nvPr/>
            </p:nvSpPr>
            <p:spPr>
              <a:xfrm>
                <a:off x="4733927" y="1238251"/>
                <a:ext cx="85725" cy="76200"/>
              </a:xfrm>
              <a:custGeom>
                <a:rect b="b" l="l" r="r" t="t"/>
                <a:pathLst>
                  <a:path extrusionOk="0" h="7" w="8">
                    <a:moveTo>
                      <a:pt x="0" y="3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6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7" y="5"/>
                      <a:pt x="7" y="5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2" name="Google Shape;772;p69"/>
              <p:cNvSpPr/>
              <p:nvPr/>
            </p:nvSpPr>
            <p:spPr>
              <a:xfrm>
                <a:off x="4691064" y="1757364"/>
                <a:ext cx="42863" cy="96838"/>
              </a:xfrm>
              <a:custGeom>
                <a:rect b="b" l="l" r="r" t="t"/>
                <a:pathLst>
                  <a:path extrusionOk="0" h="9" w="4">
                    <a:moveTo>
                      <a:pt x="3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1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3" name="Google Shape;773;p69"/>
              <p:cNvSpPr/>
              <p:nvPr/>
            </p:nvSpPr>
            <p:spPr>
              <a:xfrm>
                <a:off x="4344989" y="1377951"/>
                <a:ext cx="301625" cy="238125"/>
              </a:xfrm>
              <a:custGeom>
                <a:rect b="b" l="l" r="r" t="t"/>
                <a:pathLst>
                  <a:path extrusionOk="0" h="22" w="28">
                    <a:moveTo>
                      <a:pt x="10" y="21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1"/>
                      <a:pt x="13" y="20"/>
                      <a:pt x="14" y="20"/>
                    </a:cubicBezTo>
                    <a:cubicBezTo>
                      <a:pt x="14" y="20"/>
                      <a:pt x="14" y="21"/>
                      <a:pt x="15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9"/>
                      <a:pt x="17" y="19"/>
                    </a:cubicBezTo>
                    <a:cubicBezTo>
                      <a:pt x="18" y="18"/>
                      <a:pt x="17" y="18"/>
                      <a:pt x="18" y="17"/>
                    </a:cubicBezTo>
                    <a:cubicBezTo>
                      <a:pt x="18" y="17"/>
                      <a:pt x="19" y="17"/>
                      <a:pt x="19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7"/>
                      <a:pt x="21" y="17"/>
                      <a:pt x="22" y="17"/>
                    </a:cubicBezTo>
                    <a:cubicBezTo>
                      <a:pt x="22" y="17"/>
                      <a:pt x="23" y="17"/>
                      <a:pt x="23" y="17"/>
                    </a:cubicBezTo>
                    <a:cubicBezTo>
                      <a:pt x="23" y="17"/>
                      <a:pt x="24" y="17"/>
                      <a:pt x="24" y="17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6"/>
                    </a:cubicBezTo>
                    <a:cubicBezTo>
                      <a:pt x="27" y="16"/>
                      <a:pt x="27" y="15"/>
                      <a:pt x="2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4"/>
                      <a:pt x="26" y="14"/>
                      <a:pt x="25" y="14"/>
                    </a:cubicBezTo>
                    <a:cubicBezTo>
                      <a:pt x="25" y="13"/>
                      <a:pt x="25" y="13"/>
                      <a:pt x="24" y="13"/>
                    </a:cubicBezTo>
                    <a:cubicBezTo>
                      <a:pt x="24" y="13"/>
                      <a:pt x="23" y="13"/>
                      <a:pt x="23" y="13"/>
                    </a:cubicBezTo>
                    <a:cubicBezTo>
                      <a:pt x="23" y="13"/>
                      <a:pt x="22" y="13"/>
                      <a:pt x="22" y="12"/>
                    </a:cubicBezTo>
                    <a:cubicBezTo>
                      <a:pt x="22" y="12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6"/>
                      <a:pt x="19" y="5"/>
                    </a:cubicBezTo>
                    <a:cubicBezTo>
                      <a:pt x="19" y="5"/>
                      <a:pt x="18" y="5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9"/>
                      <a:pt x="1" y="8"/>
                      <a:pt x="1" y="9"/>
                    </a:cubicBezTo>
                    <a:cubicBezTo>
                      <a:pt x="0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3" y="14"/>
                      <a:pt x="4" y="14"/>
                      <a:pt x="4" y="15"/>
                    </a:cubicBezTo>
                    <a:cubicBezTo>
                      <a:pt x="4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4" y="17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4" name="Google Shape;774;p69"/>
              <p:cNvSpPr/>
              <p:nvPr/>
            </p:nvSpPr>
            <p:spPr>
              <a:xfrm>
                <a:off x="4452939" y="161607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5" name="Google Shape;775;p69"/>
              <p:cNvSpPr/>
              <p:nvPr/>
            </p:nvSpPr>
            <p:spPr>
              <a:xfrm>
                <a:off x="6924677" y="2859089"/>
                <a:ext cx="130175" cy="184150"/>
              </a:xfrm>
              <a:custGeom>
                <a:rect b="b" l="l" r="r" t="t"/>
                <a:pathLst>
                  <a:path extrusionOk="0" h="17" w="12">
                    <a:moveTo>
                      <a:pt x="11" y="14"/>
                    </a:moveTo>
                    <a:cubicBezTo>
                      <a:pt x="11" y="14"/>
                      <a:pt x="11" y="14"/>
                      <a:pt x="10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7" y="4"/>
                      <a:pt x="8" y="4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4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1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3" y="8"/>
                      <a:pt x="2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2"/>
                      <a:pt x="4" y="13"/>
                      <a:pt x="5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7" y="15"/>
                    </a:cubicBezTo>
                    <a:cubicBezTo>
                      <a:pt x="7" y="15"/>
                      <a:pt x="7" y="16"/>
                      <a:pt x="7" y="16"/>
                    </a:cubicBezTo>
                    <a:cubicBezTo>
                      <a:pt x="8" y="16"/>
                      <a:pt x="8" y="16"/>
                      <a:pt x="8" y="17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7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2" y="16"/>
                    </a:cubicBezTo>
                    <a:cubicBezTo>
                      <a:pt x="12" y="16"/>
                      <a:pt x="12" y="16"/>
                      <a:pt x="12" y="15"/>
                    </a:cubicBezTo>
                    <a:cubicBezTo>
                      <a:pt x="12" y="15"/>
                      <a:pt x="12" y="14"/>
                      <a:pt x="11" y="1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6" name="Google Shape;776;p69"/>
              <p:cNvSpPr/>
              <p:nvPr/>
            </p:nvSpPr>
            <p:spPr>
              <a:xfrm>
                <a:off x="8597902" y="3659189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7" name="Google Shape;777;p69"/>
              <p:cNvSpPr/>
              <p:nvPr/>
            </p:nvSpPr>
            <p:spPr>
              <a:xfrm>
                <a:off x="8674102" y="3789364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1" y="2"/>
                    </a:move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8" name="Google Shape;778;p69"/>
              <p:cNvSpPr/>
              <p:nvPr/>
            </p:nvSpPr>
            <p:spPr>
              <a:xfrm>
                <a:off x="8597902" y="3703639"/>
                <a:ext cx="76200" cy="85725"/>
              </a:xfrm>
              <a:custGeom>
                <a:rect b="b" l="l" r="r" t="t"/>
                <a:pathLst>
                  <a:path extrusionOk="0" h="8" w="7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5" y="5"/>
                      <a:pt x="5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79" name="Google Shape;779;p69"/>
              <p:cNvSpPr/>
              <p:nvPr/>
            </p:nvSpPr>
            <p:spPr>
              <a:xfrm>
                <a:off x="6330952" y="1550989"/>
                <a:ext cx="0" cy="1111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0" name="Google Shape;780;p69"/>
              <p:cNvSpPr/>
              <p:nvPr/>
            </p:nvSpPr>
            <p:spPr>
              <a:xfrm>
                <a:off x="6072189" y="1431926"/>
                <a:ext cx="1403350" cy="1027113"/>
              </a:xfrm>
              <a:custGeom>
                <a:rect b="b" l="l" r="r" t="t"/>
                <a:pathLst>
                  <a:path extrusionOk="0" h="95" w="130">
                    <a:moveTo>
                      <a:pt x="96" y="91"/>
                    </a:move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1"/>
                      <a:pt x="97" y="91"/>
                      <a:pt x="97" y="91"/>
                    </a:cubicBezTo>
                    <a:cubicBezTo>
                      <a:pt x="98" y="91"/>
                      <a:pt x="98" y="92"/>
                      <a:pt x="98" y="92"/>
                    </a:cubicBezTo>
                    <a:cubicBezTo>
                      <a:pt x="99" y="92"/>
                      <a:pt x="99" y="91"/>
                      <a:pt x="99" y="91"/>
                    </a:cubicBezTo>
                    <a:cubicBezTo>
                      <a:pt x="100" y="92"/>
                      <a:pt x="99" y="92"/>
                      <a:pt x="99" y="93"/>
                    </a:cubicBezTo>
                    <a:cubicBezTo>
                      <a:pt x="99" y="94"/>
                      <a:pt x="99" y="94"/>
                      <a:pt x="100" y="94"/>
                    </a:cubicBezTo>
                    <a:cubicBezTo>
                      <a:pt x="100" y="95"/>
                      <a:pt x="100" y="95"/>
                      <a:pt x="101" y="95"/>
                    </a:cubicBezTo>
                    <a:cubicBezTo>
                      <a:pt x="101" y="95"/>
                      <a:pt x="102" y="95"/>
                      <a:pt x="102" y="94"/>
                    </a:cubicBezTo>
                    <a:cubicBezTo>
                      <a:pt x="102" y="94"/>
                      <a:pt x="102" y="93"/>
                      <a:pt x="102" y="93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102" y="90"/>
                      <a:pt x="104" y="91"/>
                      <a:pt x="105" y="91"/>
                    </a:cubicBezTo>
                    <a:cubicBezTo>
                      <a:pt x="106" y="91"/>
                      <a:pt x="106" y="91"/>
                      <a:pt x="107" y="90"/>
                    </a:cubicBezTo>
                    <a:cubicBezTo>
                      <a:pt x="107" y="90"/>
                      <a:pt x="107" y="90"/>
                      <a:pt x="107" y="90"/>
                    </a:cubicBezTo>
                    <a:cubicBezTo>
                      <a:pt x="108" y="90"/>
                      <a:pt x="108" y="90"/>
                      <a:pt x="109" y="90"/>
                    </a:cubicBezTo>
                    <a:cubicBezTo>
                      <a:pt x="109" y="89"/>
                      <a:pt x="109" y="89"/>
                      <a:pt x="109" y="89"/>
                    </a:cubicBezTo>
                    <a:cubicBezTo>
                      <a:pt x="109" y="89"/>
                      <a:pt x="110" y="89"/>
                      <a:pt x="110" y="89"/>
                    </a:cubicBezTo>
                    <a:cubicBezTo>
                      <a:pt x="110" y="89"/>
                      <a:pt x="111" y="89"/>
                      <a:pt x="111" y="89"/>
                    </a:cubicBezTo>
                    <a:cubicBezTo>
                      <a:pt x="112" y="89"/>
                      <a:pt x="112" y="89"/>
                      <a:pt x="113" y="88"/>
                    </a:cubicBezTo>
                    <a:cubicBezTo>
                      <a:pt x="114" y="88"/>
                      <a:pt x="114" y="87"/>
                      <a:pt x="114" y="87"/>
                    </a:cubicBezTo>
                    <a:cubicBezTo>
                      <a:pt x="115" y="87"/>
                      <a:pt x="116" y="88"/>
                      <a:pt x="116" y="87"/>
                    </a:cubicBezTo>
                    <a:cubicBezTo>
                      <a:pt x="116" y="87"/>
                      <a:pt x="116" y="86"/>
                      <a:pt x="116" y="86"/>
                    </a:cubicBezTo>
                    <a:cubicBezTo>
                      <a:pt x="116" y="86"/>
                      <a:pt x="117" y="86"/>
                      <a:pt x="117" y="86"/>
                    </a:cubicBezTo>
                    <a:cubicBezTo>
                      <a:pt x="117" y="85"/>
                      <a:pt x="118" y="85"/>
                      <a:pt x="118" y="85"/>
                    </a:cubicBezTo>
                    <a:cubicBezTo>
                      <a:pt x="118" y="84"/>
                      <a:pt x="119" y="84"/>
                      <a:pt x="119" y="84"/>
                    </a:cubicBezTo>
                    <a:cubicBezTo>
                      <a:pt x="119" y="84"/>
                      <a:pt x="119" y="83"/>
                      <a:pt x="119" y="83"/>
                    </a:cubicBezTo>
                    <a:cubicBezTo>
                      <a:pt x="120" y="82"/>
                      <a:pt x="120" y="83"/>
                      <a:pt x="121" y="82"/>
                    </a:cubicBezTo>
                    <a:cubicBezTo>
                      <a:pt x="121" y="82"/>
                      <a:pt x="121" y="81"/>
                      <a:pt x="121" y="81"/>
                    </a:cubicBezTo>
                    <a:cubicBezTo>
                      <a:pt x="121" y="80"/>
                      <a:pt x="122" y="80"/>
                      <a:pt x="122" y="80"/>
                    </a:cubicBezTo>
                    <a:cubicBezTo>
                      <a:pt x="123" y="79"/>
                      <a:pt x="122" y="79"/>
                      <a:pt x="122" y="78"/>
                    </a:cubicBezTo>
                    <a:cubicBezTo>
                      <a:pt x="122" y="77"/>
                      <a:pt x="122" y="77"/>
                      <a:pt x="122" y="76"/>
                    </a:cubicBezTo>
                    <a:cubicBezTo>
                      <a:pt x="122" y="76"/>
                      <a:pt x="122" y="76"/>
                      <a:pt x="122" y="75"/>
                    </a:cubicBezTo>
                    <a:cubicBezTo>
                      <a:pt x="122" y="75"/>
                      <a:pt x="123" y="75"/>
                      <a:pt x="123" y="74"/>
                    </a:cubicBezTo>
                    <a:cubicBezTo>
                      <a:pt x="123" y="73"/>
                      <a:pt x="123" y="73"/>
                      <a:pt x="123" y="72"/>
                    </a:cubicBezTo>
                    <a:cubicBezTo>
                      <a:pt x="124" y="72"/>
                      <a:pt x="124" y="72"/>
                      <a:pt x="124" y="72"/>
                    </a:cubicBezTo>
                    <a:cubicBezTo>
                      <a:pt x="124" y="72"/>
                      <a:pt x="125" y="72"/>
                      <a:pt x="125" y="71"/>
                    </a:cubicBezTo>
                    <a:cubicBezTo>
                      <a:pt x="125" y="71"/>
                      <a:pt x="125" y="71"/>
                      <a:pt x="125" y="71"/>
                    </a:cubicBezTo>
                    <a:cubicBezTo>
                      <a:pt x="125" y="71"/>
                      <a:pt x="125" y="70"/>
                      <a:pt x="125" y="70"/>
                    </a:cubicBezTo>
                    <a:cubicBezTo>
                      <a:pt x="125" y="70"/>
                      <a:pt x="125" y="70"/>
                      <a:pt x="125" y="69"/>
                    </a:cubicBezTo>
                    <a:cubicBezTo>
                      <a:pt x="124" y="69"/>
                      <a:pt x="125" y="69"/>
                      <a:pt x="125" y="68"/>
                    </a:cubicBezTo>
                    <a:cubicBezTo>
                      <a:pt x="125" y="67"/>
                      <a:pt x="125" y="67"/>
                      <a:pt x="124" y="67"/>
                    </a:cubicBezTo>
                    <a:cubicBezTo>
                      <a:pt x="124" y="66"/>
                      <a:pt x="124" y="67"/>
                      <a:pt x="124" y="66"/>
                    </a:cubicBezTo>
                    <a:cubicBezTo>
                      <a:pt x="123" y="66"/>
                      <a:pt x="123" y="66"/>
                      <a:pt x="122" y="66"/>
                    </a:cubicBezTo>
                    <a:cubicBezTo>
                      <a:pt x="122" y="66"/>
                      <a:pt x="121" y="66"/>
                      <a:pt x="121" y="66"/>
                    </a:cubicBezTo>
                    <a:cubicBezTo>
                      <a:pt x="121" y="66"/>
                      <a:pt x="121" y="66"/>
                      <a:pt x="122" y="66"/>
                    </a:cubicBezTo>
                    <a:cubicBezTo>
                      <a:pt x="122" y="65"/>
                      <a:pt x="123" y="65"/>
                      <a:pt x="123" y="65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3"/>
                      <a:pt x="123" y="63"/>
                      <a:pt x="123" y="63"/>
                    </a:cubicBezTo>
                    <a:cubicBezTo>
                      <a:pt x="123" y="63"/>
                      <a:pt x="123" y="62"/>
                      <a:pt x="123" y="62"/>
                    </a:cubicBezTo>
                    <a:cubicBezTo>
                      <a:pt x="123" y="62"/>
                      <a:pt x="122" y="62"/>
                      <a:pt x="122" y="61"/>
                    </a:cubicBezTo>
                    <a:cubicBezTo>
                      <a:pt x="122" y="61"/>
                      <a:pt x="122" y="60"/>
                      <a:pt x="122" y="60"/>
                    </a:cubicBezTo>
                    <a:cubicBezTo>
                      <a:pt x="122" y="60"/>
                      <a:pt x="121" y="60"/>
                      <a:pt x="121" y="60"/>
                    </a:cubicBezTo>
                    <a:cubicBezTo>
                      <a:pt x="120" y="60"/>
                      <a:pt x="120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8" y="58"/>
                      <a:pt x="118" y="58"/>
                      <a:pt x="118" y="57"/>
                    </a:cubicBezTo>
                    <a:cubicBezTo>
                      <a:pt x="118" y="57"/>
                      <a:pt x="118" y="56"/>
                      <a:pt x="117" y="56"/>
                    </a:cubicBezTo>
                    <a:cubicBezTo>
                      <a:pt x="117" y="56"/>
                      <a:pt x="117" y="55"/>
                      <a:pt x="117" y="55"/>
                    </a:cubicBezTo>
                    <a:cubicBezTo>
                      <a:pt x="116" y="55"/>
                      <a:pt x="116" y="55"/>
                      <a:pt x="116" y="54"/>
                    </a:cubicBezTo>
                    <a:cubicBezTo>
                      <a:pt x="116" y="54"/>
                      <a:pt x="116" y="54"/>
                      <a:pt x="115" y="53"/>
                    </a:cubicBezTo>
                    <a:cubicBezTo>
                      <a:pt x="115" y="53"/>
                      <a:pt x="115" y="53"/>
                      <a:pt x="114" y="53"/>
                    </a:cubicBezTo>
                    <a:cubicBezTo>
                      <a:pt x="114" y="53"/>
                      <a:pt x="114" y="53"/>
                      <a:pt x="114" y="53"/>
                    </a:cubicBezTo>
                    <a:cubicBezTo>
                      <a:pt x="113" y="53"/>
                      <a:pt x="113" y="52"/>
                      <a:pt x="113" y="52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4" y="50"/>
                      <a:pt x="114" y="50"/>
                      <a:pt x="114" y="49"/>
                    </a:cubicBezTo>
                    <a:cubicBezTo>
                      <a:pt x="115" y="49"/>
                      <a:pt x="115" y="48"/>
                      <a:pt x="115" y="48"/>
                    </a:cubicBezTo>
                    <a:cubicBezTo>
                      <a:pt x="115" y="48"/>
                      <a:pt x="115" y="48"/>
                      <a:pt x="115" y="48"/>
                    </a:cubicBezTo>
                    <a:cubicBezTo>
                      <a:pt x="115" y="48"/>
                      <a:pt x="115" y="47"/>
                      <a:pt x="115" y="47"/>
                    </a:cubicBezTo>
                    <a:cubicBezTo>
                      <a:pt x="116" y="47"/>
                      <a:pt x="116" y="47"/>
                      <a:pt x="116" y="47"/>
                    </a:cubicBezTo>
                    <a:cubicBezTo>
                      <a:pt x="117" y="47"/>
                      <a:pt x="117" y="47"/>
                      <a:pt x="117" y="47"/>
                    </a:cubicBezTo>
                    <a:cubicBezTo>
                      <a:pt x="118" y="46"/>
                      <a:pt x="118" y="46"/>
                      <a:pt x="118" y="46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18" y="45"/>
                      <a:pt x="117" y="45"/>
                      <a:pt x="117" y="45"/>
                    </a:cubicBezTo>
                    <a:cubicBezTo>
                      <a:pt x="116" y="45"/>
                      <a:pt x="116" y="45"/>
                      <a:pt x="116" y="45"/>
                    </a:cubicBezTo>
                    <a:cubicBezTo>
                      <a:pt x="115" y="45"/>
                      <a:pt x="115" y="45"/>
                      <a:pt x="115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3" y="44"/>
                      <a:pt x="113" y="44"/>
                      <a:pt x="112" y="44"/>
                    </a:cubicBezTo>
                    <a:cubicBezTo>
                      <a:pt x="112" y="45"/>
                      <a:pt x="112" y="44"/>
                      <a:pt x="112" y="45"/>
                    </a:cubicBezTo>
                    <a:cubicBezTo>
                      <a:pt x="111" y="45"/>
                      <a:pt x="112" y="45"/>
                      <a:pt x="111" y="45"/>
                    </a:cubicBezTo>
                    <a:cubicBezTo>
                      <a:pt x="111" y="45"/>
                      <a:pt x="111" y="46"/>
                      <a:pt x="111" y="46"/>
                    </a:cubicBezTo>
                    <a:cubicBezTo>
                      <a:pt x="111" y="46"/>
                      <a:pt x="111" y="46"/>
                      <a:pt x="110" y="46"/>
                    </a:cubicBezTo>
                    <a:cubicBezTo>
                      <a:pt x="110" y="46"/>
                      <a:pt x="110" y="45"/>
                      <a:pt x="110" y="45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09" y="44"/>
                      <a:pt x="109" y="44"/>
                      <a:pt x="108" y="44"/>
                    </a:cubicBezTo>
                    <a:cubicBezTo>
                      <a:pt x="108" y="44"/>
                      <a:pt x="108" y="43"/>
                      <a:pt x="108" y="43"/>
                    </a:cubicBezTo>
                    <a:cubicBezTo>
                      <a:pt x="108" y="43"/>
                      <a:pt x="107" y="43"/>
                      <a:pt x="106" y="43"/>
                    </a:cubicBezTo>
                    <a:cubicBezTo>
                      <a:pt x="106" y="43"/>
                      <a:pt x="106" y="42"/>
                      <a:pt x="105" y="42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104" y="41"/>
                      <a:pt x="104" y="40"/>
                      <a:pt x="104" y="40"/>
                    </a:cubicBezTo>
                    <a:cubicBezTo>
                      <a:pt x="105" y="40"/>
                      <a:pt x="105" y="40"/>
                      <a:pt x="105" y="40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107" y="40"/>
                      <a:pt x="107" y="40"/>
                      <a:pt x="108" y="40"/>
                    </a:cubicBezTo>
                    <a:cubicBezTo>
                      <a:pt x="108" y="40"/>
                      <a:pt x="108" y="40"/>
                      <a:pt x="108" y="39"/>
                    </a:cubicBezTo>
                    <a:cubicBezTo>
                      <a:pt x="108" y="39"/>
                      <a:pt x="107" y="39"/>
                      <a:pt x="107" y="39"/>
                    </a:cubicBezTo>
                    <a:cubicBezTo>
                      <a:pt x="107" y="38"/>
                      <a:pt x="108" y="38"/>
                      <a:pt x="108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1" y="35"/>
                      <a:pt x="111" y="35"/>
                      <a:pt x="112" y="35"/>
                    </a:cubicBezTo>
                    <a:cubicBezTo>
                      <a:pt x="112" y="35"/>
                      <a:pt x="112" y="35"/>
                      <a:pt x="112" y="35"/>
                    </a:cubicBezTo>
                    <a:cubicBezTo>
                      <a:pt x="112" y="35"/>
                      <a:pt x="112" y="35"/>
                      <a:pt x="113" y="36"/>
                    </a:cubicBezTo>
                    <a:cubicBezTo>
                      <a:pt x="113" y="36"/>
                      <a:pt x="113" y="36"/>
                      <a:pt x="113" y="36"/>
                    </a:cubicBezTo>
                    <a:cubicBezTo>
                      <a:pt x="113" y="36"/>
                      <a:pt x="113" y="36"/>
                      <a:pt x="113" y="37"/>
                    </a:cubicBezTo>
                    <a:cubicBezTo>
                      <a:pt x="113" y="37"/>
                      <a:pt x="113" y="37"/>
                      <a:pt x="113" y="38"/>
                    </a:cubicBezTo>
                    <a:cubicBezTo>
                      <a:pt x="112" y="38"/>
                      <a:pt x="112" y="38"/>
                      <a:pt x="112" y="39"/>
                    </a:cubicBezTo>
                    <a:cubicBezTo>
                      <a:pt x="112" y="39"/>
                      <a:pt x="112" y="39"/>
                      <a:pt x="113" y="39"/>
                    </a:cubicBezTo>
                    <a:cubicBezTo>
                      <a:pt x="113" y="40"/>
                      <a:pt x="113" y="40"/>
                      <a:pt x="113" y="40"/>
                    </a:cubicBezTo>
                    <a:cubicBezTo>
                      <a:pt x="113" y="41"/>
                      <a:pt x="112" y="41"/>
                      <a:pt x="113" y="41"/>
                    </a:cubicBezTo>
                    <a:cubicBezTo>
                      <a:pt x="113" y="42"/>
                      <a:pt x="113" y="41"/>
                      <a:pt x="114" y="41"/>
                    </a:cubicBezTo>
                    <a:cubicBezTo>
                      <a:pt x="114" y="41"/>
                      <a:pt x="114" y="40"/>
                      <a:pt x="114" y="40"/>
                    </a:cubicBezTo>
                    <a:cubicBezTo>
                      <a:pt x="115" y="40"/>
                      <a:pt x="115" y="39"/>
                      <a:pt x="115" y="39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7" y="39"/>
                      <a:pt x="117" y="38"/>
                      <a:pt x="118" y="38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8"/>
                      <a:pt x="118" y="38"/>
                      <a:pt x="119" y="38"/>
                    </a:cubicBezTo>
                    <a:cubicBezTo>
                      <a:pt x="119" y="37"/>
                      <a:pt x="119" y="37"/>
                      <a:pt x="119" y="37"/>
                    </a:cubicBezTo>
                    <a:cubicBezTo>
                      <a:pt x="119" y="37"/>
                      <a:pt x="120" y="37"/>
                      <a:pt x="120" y="37"/>
                    </a:cubicBezTo>
                    <a:cubicBezTo>
                      <a:pt x="120" y="37"/>
                      <a:pt x="121" y="37"/>
                      <a:pt x="121" y="36"/>
                    </a:cubicBezTo>
                    <a:cubicBezTo>
                      <a:pt x="122" y="36"/>
                      <a:pt x="122" y="36"/>
                      <a:pt x="123" y="36"/>
                    </a:cubicBezTo>
                    <a:cubicBezTo>
                      <a:pt x="123" y="36"/>
                      <a:pt x="123" y="36"/>
                      <a:pt x="123" y="36"/>
                    </a:cubicBezTo>
                    <a:cubicBezTo>
                      <a:pt x="123" y="36"/>
                      <a:pt x="123" y="36"/>
                      <a:pt x="124" y="35"/>
                    </a:cubicBezTo>
                    <a:cubicBezTo>
                      <a:pt x="124" y="35"/>
                      <a:pt x="124" y="34"/>
                      <a:pt x="124" y="34"/>
                    </a:cubicBezTo>
                    <a:cubicBezTo>
                      <a:pt x="125" y="33"/>
                      <a:pt x="125" y="33"/>
                      <a:pt x="126" y="32"/>
                    </a:cubicBezTo>
                    <a:cubicBezTo>
                      <a:pt x="126" y="32"/>
                      <a:pt x="126" y="31"/>
                      <a:pt x="126" y="31"/>
                    </a:cubicBezTo>
                    <a:cubicBezTo>
                      <a:pt x="127" y="31"/>
                      <a:pt x="126" y="30"/>
                      <a:pt x="126" y="30"/>
                    </a:cubicBezTo>
                    <a:cubicBezTo>
                      <a:pt x="127" y="30"/>
                      <a:pt x="127" y="30"/>
                      <a:pt x="127" y="30"/>
                    </a:cubicBezTo>
                    <a:cubicBezTo>
                      <a:pt x="127" y="30"/>
                      <a:pt x="127" y="31"/>
                      <a:pt x="128" y="31"/>
                    </a:cubicBezTo>
                    <a:cubicBezTo>
                      <a:pt x="128" y="31"/>
                      <a:pt x="128" y="30"/>
                      <a:pt x="128" y="30"/>
                    </a:cubicBezTo>
                    <a:cubicBezTo>
                      <a:pt x="128" y="30"/>
                      <a:pt x="128" y="31"/>
                      <a:pt x="129" y="31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8" y="28"/>
                      <a:pt x="128" y="28"/>
                      <a:pt x="128" y="27"/>
                    </a:cubicBezTo>
                    <a:cubicBezTo>
                      <a:pt x="128" y="27"/>
                      <a:pt x="127" y="27"/>
                      <a:pt x="127" y="26"/>
                    </a:cubicBezTo>
                    <a:cubicBezTo>
                      <a:pt x="127" y="26"/>
                      <a:pt x="127" y="25"/>
                      <a:pt x="127" y="25"/>
                    </a:cubicBezTo>
                    <a:cubicBezTo>
                      <a:pt x="127" y="24"/>
                      <a:pt x="127" y="24"/>
                      <a:pt x="126" y="24"/>
                    </a:cubicBezTo>
                    <a:cubicBezTo>
                      <a:pt x="126" y="24"/>
                      <a:pt x="126" y="23"/>
                      <a:pt x="127" y="23"/>
                    </a:cubicBezTo>
                    <a:cubicBezTo>
                      <a:pt x="127" y="23"/>
                      <a:pt x="127" y="23"/>
                      <a:pt x="128" y="23"/>
                    </a:cubicBezTo>
                    <a:cubicBezTo>
                      <a:pt x="129" y="23"/>
                      <a:pt x="129" y="23"/>
                      <a:pt x="130" y="22"/>
                    </a:cubicBezTo>
                    <a:cubicBezTo>
                      <a:pt x="130" y="22"/>
                      <a:pt x="130" y="21"/>
                      <a:pt x="129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9"/>
                      <a:pt x="129" y="19"/>
                      <a:pt x="129" y="19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7"/>
                      <a:pt x="128" y="17"/>
                      <a:pt x="128" y="17"/>
                    </a:cubicBezTo>
                    <a:cubicBezTo>
                      <a:pt x="128" y="17"/>
                      <a:pt x="128" y="16"/>
                      <a:pt x="128" y="16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7" y="16"/>
                      <a:pt x="127" y="15"/>
                      <a:pt x="127" y="15"/>
                    </a:cubicBezTo>
                    <a:cubicBezTo>
                      <a:pt x="127" y="15"/>
                      <a:pt x="127" y="15"/>
                      <a:pt x="127" y="15"/>
                    </a:cubicBezTo>
                    <a:cubicBezTo>
                      <a:pt x="126" y="15"/>
                      <a:pt x="126" y="15"/>
                      <a:pt x="126" y="15"/>
                    </a:cubicBezTo>
                    <a:cubicBezTo>
                      <a:pt x="125" y="15"/>
                      <a:pt x="125" y="16"/>
                      <a:pt x="125" y="16"/>
                    </a:cubicBezTo>
                    <a:cubicBezTo>
                      <a:pt x="124" y="16"/>
                      <a:pt x="124" y="16"/>
                      <a:pt x="123" y="16"/>
                    </a:cubicBezTo>
                    <a:cubicBezTo>
                      <a:pt x="123" y="16"/>
                      <a:pt x="123" y="16"/>
                      <a:pt x="122" y="16"/>
                    </a:cubicBezTo>
                    <a:cubicBezTo>
                      <a:pt x="122" y="16"/>
                      <a:pt x="121" y="16"/>
                      <a:pt x="121" y="16"/>
                    </a:cubicBezTo>
                    <a:cubicBezTo>
                      <a:pt x="121" y="16"/>
                      <a:pt x="120" y="16"/>
                      <a:pt x="120" y="16"/>
                    </a:cubicBezTo>
                    <a:cubicBezTo>
                      <a:pt x="120" y="15"/>
                      <a:pt x="119" y="15"/>
                      <a:pt x="119" y="15"/>
                    </a:cubicBezTo>
                    <a:cubicBezTo>
                      <a:pt x="119" y="14"/>
                      <a:pt x="119" y="14"/>
                      <a:pt x="118" y="14"/>
                    </a:cubicBezTo>
                    <a:cubicBezTo>
                      <a:pt x="118" y="13"/>
                      <a:pt x="117" y="13"/>
                      <a:pt x="117" y="13"/>
                    </a:cubicBezTo>
                    <a:cubicBezTo>
                      <a:pt x="116" y="13"/>
                      <a:pt x="116" y="12"/>
                      <a:pt x="116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4" y="12"/>
                      <a:pt x="114" y="12"/>
                      <a:pt x="113" y="12"/>
                    </a:cubicBezTo>
                    <a:cubicBezTo>
                      <a:pt x="112" y="11"/>
                      <a:pt x="112" y="11"/>
                      <a:pt x="111" y="11"/>
                    </a:cubicBezTo>
                    <a:cubicBezTo>
                      <a:pt x="111" y="11"/>
                      <a:pt x="111" y="11"/>
                      <a:pt x="110" y="11"/>
                    </a:cubicBezTo>
                    <a:cubicBezTo>
                      <a:pt x="110" y="11"/>
                      <a:pt x="110" y="11"/>
                      <a:pt x="109" y="11"/>
                    </a:cubicBezTo>
                    <a:cubicBezTo>
                      <a:pt x="109" y="11"/>
                      <a:pt x="109" y="10"/>
                      <a:pt x="109" y="10"/>
                    </a:cubicBezTo>
                    <a:cubicBezTo>
                      <a:pt x="108" y="10"/>
                      <a:pt x="108" y="9"/>
                      <a:pt x="107" y="9"/>
                    </a:cubicBezTo>
                    <a:cubicBezTo>
                      <a:pt x="107" y="8"/>
                      <a:pt x="106" y="8"/>
                      <a:pt x="106" y="7"/>
                    </a:cubicBezTo>
                    <a:cubicBezTo>
                      <a:pt x="105" y="7"/>
                      <a:pt x="105" y="6"/>
                      <a:pt x="104" y="6"/>
                    </a:cubicBezTo>
                    <a:cubicBezTo>
                      <a:pt x="104" y="6"/>
                      <a:pt x="103" y="5"/>
                      <a:pt x="103" y="5"/>
                    </a:cubicBezTo>
                    <a:cubicBezTo>
                      <a:pt x="103" y="5"/>
                      <a:pt x="103" y="4"/>
                      <a:pt x="102" y="4"/>
                    </a:cubicBezTo>
                    <a:cubicBezTo>
                      <a:pt x="102" y="4"/>
                      <a:pt x="102" y="4"/>
                      <a:pt x="102" y="3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3"/>
                      <a:pt x="100" y="2"/>
                      <a:pt x="99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8" y="1"/>
                      <a:pt x="98" y="1"/>
                      <a:pt x="97" y="1"/>
                    </a:cubicBezTo>
                    <a:cubicBezTo>
                      <a:pt x="97" y="1"/>
                      <a:pt x="97" y="1"/>
                      <a:pt x="96" y="1"/>
                    </a:cubicBezTo>
                    <a:cubicBezTo>
                      <a:pt x="96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4" y="1"/>
                    </a:cubicBezTo>
                    <a:cubicBezTo>
                      <a:pt x="94" y="0"/>
                      <a:pt x="93" y="0"/>
                      <a:pt x="93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1" y="0"/>
                      <a:pt x="91" y="0"/>
                      <a:pt x="90" y="0"/>
                    </a:cubicBezTo>
                    <a:cubicBezTo>
                      <a:pt x="89" y="0"/>
                      <a:pt x="89" y="0"/>
                      <a:pt x="88" y="0"/>
                    </a:cubicBezTo>
                    <a:cubicBezTo>
                      <a:pt x="88" y="1"/>
                      <a:pt x="88" y="0"/>
                      <a:pt x="87" y="1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7" y="2"/>
                      <a:pt x="87" y="2"/>
                      <a:pt x="87" y="2"/>
                    </a:cubicBezTo>
                    <a:cubicBezTo>
                      <a:pt x="87" y="2"/>
                      <a:pt x="87" y="2"/>
                      <a:pt x="88" y="2"/>
                    </a:cubicBezTo>
                    <a:cubicBezTo>
                      <a:pt x="88" y="2"/>
                      <a:pt x="88" y="3"/>
                      <a:pt x="89" y="3"/>
                    </a:cubicBezTo>
                    <a:cubicBezTo>
                      <a:pt x="89" y="3"/>
                      <a:pt x="89" y="3"/>
                      <a:pt x="89" y="4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9" y="5"/>
                      <a:pt x="88" y="5"/>
                      <a:pt x="89" y="6"/>
                    </a:cubicBezTo>
                    <a:cubicBezTo>
                      <a:pt x="89" y="6"/>
                      <a:pt x="89" y="6"/>
                      <a:pt x="89" y="7"/>
                    </a:cubicBezTo>
                    <a:cubicBezTo>
                      <a:pt x="89" y="7"/>
                      <a:pt x="89" y="8"/>
                      <a:pt x="89" y="8"/>
                    </a:cubicBezTo>
                    <a:cubicBezTo>
                      <a:pt x="89" y="9"/>
                      <a:pt x="90" y="9"/>
                      <a:pt x="90" y="9"/>
                    </a:cubicBezTo>
                    <a:cubicBezTo>
                      <a:pt x="90" y="10"/>
                      <a:pt x="89" y="9"/>
                      <a:pt x="89" y="10"/>
                    </a:cubicBezTo>
                    <a:cubicBezTo>
                      <a:pt x="88" y="10"/>
                      <a:pt x="89" y="11"/>
                      <a:pt x="88" y="11"/>
                    </a:cubicBezTo>
                    <a:cubicBezTo>
                      <a:pt x="88" y="11"/>
                      <a:pt x="87" y="11"/>
                      <a:pt x="87" y="11"/>
                    </a:cubicBezTo>
                    <a:cubicBezTo>
                      <a:pt x="86" y="10"/>
                      <a:pt x="86" y="10"/>
                      <a:pt x="85" y="10"/>
                    </a:cubicBezTo>
                    <a:cubicBezTo>
                      <a:pt x="85" y="10"/>
                      <a:pt x="85" y="10"/>
                      <a:pt x="85" y="10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2"/>
                      <a:pt x="85" y="12"/>
                      <a:pt x="85" y="12"/>
                    </a:cubicBezTo>
                    <a:cubicBezTo>
                      <a:pt x="85" y="12"/>
                      <a:pt x="85" y="12"/>
                      <a:pt x="85" y="13"/>
                    </a:cubicBezTo>
                    <a:cubicBezTo>
                      <a:pt x="85" y="13"/>
                      <a:pt x="85" y="14"/>
                      <a:pt x="85" y="14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85" y="16"/>
                      <a:pt x="86" y="16"/>
                      <a:pt x="86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16"/>
                      <a:pt x="87" y="16"/>
                      <a:pt x="88" y="16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89" y="16"/>
                      <a:pt x="89" y="16"/>
                      <a:pt x="90" y="1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1" y="16"/>
                      <a:pt x="91" y="16"/>
                      <a:pt x="91" y="15"/>
                    </a:cubicBezTo>
                    <a:cubicBezTo>
                      <a:pt x="91" y="15"/>
                      <a:pt x="91" y="15"/>
                      <a:pt x="92" y="15"/>
                    </a:cubicBezTo>
                    <a:cubicBezTo>
                      <a:pt x="92" y="16"/>
                      <a:pt x="92" y="16"/>
                      <a:pt x="93" y="16"/>
                    </a:cubicBezTo>
                    <a:cubicBezTo>
                      <a:pt x="93" y="16"/>
                      <a:pt x="93" y="17"/>
                      <a:pt x="94" y="17"/>
                    </a:cubicBezTo>
                    <a:cubicBezTo>
                      <a:pt x="94" y="17"/>
                      <a:pt x="95" y="17"/>
                      <a:pt x="95" y="17"/>
                    </a:cubicBezTo>
                    <a:cubicBezTo>
                      <a:pt x="96" y="17"/>
                      <a:pt x="96" y="17"/>
                      <a:pt x="96" y="18"/>
                    </a:cubicBezTo>
                    <a:cubicBezTo>
                      <a:pt x="96" y="18"/>
                      <a:pt x="96" y="18"/>
                      <a:pt x="96" y="19"/>
                    </a:cubicBezTo>
                    <a:cubicBezTo>
                      <a:pt x="97" y="19"/>
                      <a:pt x="97" y="19"/>
                      <a:pt x="97" y="20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21"/>
                      <a:pt x="96" y="20"/>
                      <a:pt x="96" y="20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4" y="19"/>
                      <a:pt x="94" y="19"/>
                      <a:pt x="93" y="19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3" y="19"/>
                      <a:pt x="92" y="19"/>
                    </a:cubicBezTo>
                    <a:cubicBezTo>
                      <a:pt x="92" y="20"/>
                      <a:pt x="92" y="20"/>
                      <a:pt x="91" y="20"/>
                    </a:cubicBezTo>
                    <a:cubicBezTo>
                      <a:pt x="91" y="20"/>
                      <a:pt x="91" y="20"/>
                      <a:pt x="90" y="20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23"/>
                      <a:pt x="89" y="23"/>
                      <a:pt x="88" y="23"/>
                    </a:cubicBezTo>
                    <a:cubicBezTo>
                      <a:pt x="88" y="23"/>
                      <a:pt x="88" y="22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4"/>
                      <a:pt x="86" y="25"/>
                      <a:pt x="86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3" y="24"/>
                      <a:pt x="83" y="24"/>
                    </a:cubicBezTo>
                    <a:cubicBezTo>
                      <a:pt x="83" y="23"/>
                      <a:pt x="83" y="23"/>
                      <a:pt x="82" y="24"/>
                    </a:cubicBezTo>
                    <a:cubicBezTo>
                      <a:pt x="82" y="24"/>
                      <a:pt x="82" y="24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4"/>
                      <a:pt x="81" y="25"/>
                      <a:pt x="81" y="25"/>
                    </a:cubicBezTo>
                    <a:cubicBezTo>
                      <a:pt x="81" y="25"/>
                      <a:pt x="81" y="25"/>
                      <a:pt x="81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3" y="26"/>
                      <a:pt x="83" y="26"/>
                      <a:pt x="83" y="27"/>
                    </a:cubicBezTo>
                    <a:cubicBezTo>
                      <a:pt x="83" y="27"/>
                      <a:pt x="84" y="27"/>
                      <a:pt x="84" y="27"/>
                    </a:cubicBezTo>
                    <a:cubicBezTo>
                      <a:pt x="84" y="28"/>
                      <a:pt x="84" y="28"/>
                      <a:pt x="83" y="28"/>
                    </a:cubicBezTo>
                    <a:cubicBezTo>
                      <a:pt x="83" y="28"/>
                      <a:pt x="83" y="28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30"/>
                      <a:pt x="82" y="30"/>
                    </a:cubicBezTo>
                    <a:cubicBezTo>
                      <a:pt x="81" y="30"/>
                      <a:pt x="81" y="30"/>
                      <a:pt x="81" y="31"/>
                    </a:cubicBezTo>
                    <a:cubicBezTo>
                      <a:pt x="81" y="31"/>
                      <a:pt x="81" y="31"/>
                      <a:pt x="80" y="32"/>
                    </a:cubicBezTo>
                    <a:cubicBezTo>
                      <a:pt x="80" y="32"/>
                      <a:pt x="79" y="31"/>
                      <a:pt x="79" y="31"/>
                    </a:cubicBezTo>
                    <a:cubicBezTo>
                      <a:pt x="78" y="31"/>
                      <a:pt x="78" y="31"/>
                      <a:pt x="77" y="32"/>
                    </a:cubicBezTo>
                    <a:cubicBezTo>
                      <a:pt x="77" y="32"/>
                      <a:pt x="76" y="32"/>
                      <a:pt x="76" y="32"/>
                    </a:cubicBezTo>
                    <a:cubicBezTo>
                      <a:pt x="76" y="32"/>
                      <a:pt x="75" y="31"/>
                      <a:pt x="75" y="32"/>
                    </a:cubicBezTo>
                    <a:cubicBezTo>
                      <a:pt x="75" y="32"/>
                      <a:pt x="74" y="32"/>
                      <a:pt x="74" y="32"/>
                    </a:cubicBezTo>
                    <a:cubicBezTo>
                      <a:pt x="74" y="32"/>
                      <a:pt x="74" y="32"/>
                      <a:pt x="73" y="32"/>
                    </a:cubicBezTo>
                    <a:cubicBezTo>
                      <a:pt x="73" y="33"/>
                      <a:pt x="73" y="33"/>
                      <a:pt x="72" y="33"/>
                    </a:cubicBezTo>
                    <a:cubicBezTo>
                      <a:pt x="72" y="33"/>
                      <a:pt x="72" y="34"/>
                      <a:pt x="71" y="34"/>
                    </a:cubicBezTo>
                    <a:cubicBezTo>
                      <a:pt x="71" y="34"/>
                      <a:pt x="71" y="34"/>
                      <a:pt x="70" y="34"/>
                    </a:cubicBezTo>
                    <a:cubicBezTo>
                      <a:pt x="70" y="34"/>
                      <a:pt x="70" y="33"/>
                      <a:pt x="70" y="33"/>
                    </a:cubicBezTo>
                    <a:cubicBezTo>
                      <a:pt x="70" y="33"/>
                      <a:pt x="69" y="33"/>
                      <a:pt x="69" y="33"/>
                    </a:cubicBezTo>
                    <a:cubicBezTo>
                      <a:pt x="69" y="33"/>
                      <a:pt x="69" y="33"/>
                      <a:pt x="68" y="33"/>
                    </a:cubicBezTo>
                    <a:cubicBezTo>
                      <a:pt x="68" y="33"/>
                      <a:pt x="67" y="33"/>
                      <a:pt x="67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2" y="31"/>
                      <a:pt x="62" y="31"/>
                      <a:pt x="61" y="31"/>
                    </a:cubicBezTo>
                    <a:cubicBezTo>
                      <a:pt x="61" y="31"/>
                      <a:pt x="61" y="31"/>
                      <a:pt x="60" y="31"/>
                    </a:cubicBezTo>
                    <a:cubicBezTo>
                      <a:pt x="60" y="31"/>
                      <a:pt x="59" y="31"/>
                      <a:pt x="59" y="31"/>
                    </a:cubicBezTo>
                    <a:cubicBezTo>
                      <a:pt x="58" y="31"/>
                      <a:pt x="58" y="31"/>
                      <a:pt x="57" y="31"/>
                    </a:cubicBezTo>
                    <a:cubicBezTo>
                      <a:pt x="56" y="31"/>
                      <a:pt x="56" y="31"/>
                      <a:pt x="55" y="31"/>
                    </a:cubicBezTo>
                    <a:cubicBezTo>
                      <a:pt x="54" y="31"/>
                      <a:pt x="54" y="31"/>
                      <a:pt x="53" y="31"/>
                    </a:cubicBezTo>
                    <a:cubicBezTo>
                      <a:pt x="52" y="31"/>
                      <a:pt x="51" y="31"/>
                      <a:pt x="50" y="31"/>
                    </a:cubicBezTo>
                    <a:cubicBezTo>
                      <a:pt x="50" y="31"/>
                      <a:pt x="50" y="31"/>
                      <a:pt x="49" y="30"/>
                    </a:cubicBezTo>
                    <a:cubicBezTo>
                      <a:pt x="49" y="30"/>
                      <a:pt x="49" y="30"/>
                      <a:pt x="48" y="29"/>
                    </a:cubicBezTo>
                    <a:cubicBezTo>
                      <a:pt x="47" y="29"/>
                      <a:pt x="47" y="28"/>
                      <a:pt x="46" y="28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5" y="26"/>
                      <a:pt x="45" y="26"/>
                      <a:pt x="44" y="26"/>
                    </a:cubicBezTo>
                    <a:cubicBezTo>
                      <a:pt x="44" y="25"/>
                      <a:pt x="44" y="25"/>
                      <a:pt x="43" y="25"/>
                    </a:cubicBezTo>
                    <a:cubicBezTo>
                      <a:pt x="42" y="25"/>
                      <a:pt x="42" y="25"/>
                      <a:pt x="42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4"/>
                      <a:pt x="40" y="24"/>
                      <a:pt x="40" y="23"/>
                    </a:cubicBezTo>
                    <a:cubicBezTo>
                      <a:pt x="40" y="23"/>
                      <a:pt x="40" y="23"/>
                      <a:pt x="39" y="23"/>
                    </a:cubicBezTo>
                    <a:cubicBezTo>
                      <a:pt x="39" y="22"/>
                      <a:pt x="39" y="22"/>
                      <a:pt x="38" y="22"/>
                    </a:cubicBezTo>
                    <a:cubicBezTo>
                      <a:pt x="38" y="21"/>
                      <a:pt x="37" y="21"/>
                      <a:pt x="37" y="21"/>
                    </a:cubicBezTo>
                    <a:cubicBezTo>
                      <a:pt x="36" y="21"/>
                      <a:pt x="36" y="21"/>
                      <a:pt x="35" y="21"/>
                    </a:cubicBezTo>
                    <a:cubicBezTo>
                      <a:pt x="34" y="21"/>
                      <a:pt x="34" y="22"/>
                      <a:pt x="33" y="21"/>
                    </a:cubicBezTo>
                    <a:cubicBezTo>
                      <a:pt x="33" y="21"/>
                      <a:pt x="33" y="21"/>
                      <a:pt x="33" y="20"/>
                    </a:cubicBezTo>
                    <a:cubicBezTo>
                      <a:pt x="32" y="20"/>
                      <a:pt x="33" y="19"/>
                      <a:pt x="32" y="19"/>
                    </a:cubicBezTo>
                    <a:cubicBezTo>
                      <a:pt x="32" y="19"/>
                      <a:pt x="32" y="19"/>
                      <a:pt x="32" y="18"/>
                    </a:cubicBezTo>
                    <a:cubicBezTo>
                      <a:pt x="32" y="18"/>
                      <a:pt x="31" y="18"/>
                      <a:pt x="31" y="17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29" y="16"/>
                      <a:pt x="28" y="17"/>
                      <a:pt x="28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6" y="15"/>
                      <a:pt x="26" y="15"/>
                      <a:pt x="26" y="14"/>
                    </a:cubicBezTo>
                    <a:cubicBezTo>
                      <a:pt x="26" y="14"/>
                      <a:pt x="26" y="13"/>
                      <a:pt x="25" y="13"/>
                    </a:cubicBezTo>
                    <a:cubicBezTo>
                      <a:pt x="25" y="12"/>
                      <a:pt x="24" y="13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3" y="12"/>
                      <a:pt x="23" y="12"/>
                      <a:pt x="22" y="12"/>
                    </a:cubicBezTo>
                    <a:cubicBezTo>
                      <a:pt x="21" y="12"/>
                      <a:pt x="21" y="12"/>
                      <a:pt x="20" y="13"/>
                    </a:cubicBezTo>
                    <a:cubicBezTo>
                      <a:pt x="19" y="13"/>
                      <a:pt x="19" y="14"/>
                      <a:pt x="19" y="15"/>
                    </a:cubicBezTo>
                    <a:cubicBezTo>
                      <a:pt x="19" y="15"/>
                      <a:pt x="19" y="15"/>
                      <a:pt x="19" y="16"/>
                    </a:cubicBezTo>
                    <a:cubicBezTo>
                      <a:pt x="19" y="16"/>
                      <a:pt x="19" y="16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8"/>
                      <a:pt x="15" y="18"/>
                      <a:pt x="15" y="17"/>
                    </a:cubicBezTo>
                    <a:cubicBezTo>
                      <a:pt x="14" y="17"/>
                      <a:pt x="14" y="18"/>
                      <a:pt x="14" y="19"/>
                    </a:cubicBezTo>
                    <a:cubicBezTo>
                      <a:pt x="14" y="20"/>
                      <a:pt x="14" y="20"/>
                      <a:pt x="14" y="21"/>
                    </a:cubicBezTo>
                    <a:cubicBezTo>
                      <a:pt x="14" y="22"/>
                      <a:pt x="15" y="22"/>
                      <a:pt x="15" y="22"/>
                    </a:cubicBezTo>
                    <a:cubicBezTo>
                      <a:pt x="15" y="23"/>
                      <a:pt x="15" y="23"/>
                      <a:pt x="15" y="24"/>
                    </a:cubicBezTo>
                    <a:cubicBezTo>
                      <a:pt x="15" y="24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5"/>
                      <a:pt x="11" y="24"/>
                      <a:pt x="11" y="25"/>
                    </a:cubicBezTo>
                    <a:cubicBezTo>
                      <a:pt x="11" y="25"/>
                      <a:pt x="11" y="25"/>
                      <a:pt x="11" y="26"/>
                    </a:cubicBezTo>
                    <a:cubicBezTo>
                      <a:pt x="12" y="26"/>
                      <a:pt x="12" y="26"/>
                      <a:pt x="12" y="27"/>
                    </a:cubicBezTo>
                    <a:cubicBezTo>
                      <a:pt x="12" y="27"/>
                      <a:pt x="13" y="28"/>
                      <a:pt x="13" y="28"/>
                    </a:cubicBezTo>
                    <a:cubicBezTo>
                      <a:pt x="13" y="29"/>
                      <a:pt x="13" y="29"/>
                      <a:pt x="13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2" y="33"/>
                      <a:pt x="12" y="33"/>
                    </a:cubicBezTo>
                    <a:cubicBezTo>
                      <a:pt x="11" y="33"/>
                      <a:pt x="11" y="33"/>
                      <a:pt x="10" y="33"/>
                    </a:cubicBezTo>
                    <a:cubicBezTo>
                      <a:pt x="10" y="33"/>
                      <a:pt x="10" y="34"/>
                      <a:pt x="9" y="34"/>
                    </a:cubicBezTo>
                    <a:cubicBezTo>
                      <a:pt x="9" y="35"/>
                      <a:pt x="9" y="34"/>
                      <a:pt x="9" y="35"/>
                    </a:cubicBezTo>
                    <a:cubicBezTo>
                      <a:pt x="8" y="35"/>
                      <a:pt x="8" y="35"/>
                      <a:pt x="7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4" y="35"/>
                      <a:pt x="4" y="36"/>
                      <a:pt x="4" y="36"/>
                    </a:cubicBezTo>
                    <a:cubicBezTo>
                      <a:pt x="4" y="36"/>
                      <a:pt x="4" y="36"/>
                      <a:pt x="3" y="36"/>
                    </a:cubicBezTo>
                    <a:cubicBezTo>
                      <a:pt x="3" y="37"/>
                      <a:pt x="3" y="37"/>
                      <a:pt x="2" y="37"/>
                    </a:cubicBezTo>
                    <a:cubicBezTo>
                      <a:pt x="2" y="37"/>
                      <a:pt x="2" y="37"/>
                      <a:pt x="1" y="38"/>
                    </a:cubicBezTo>
                    <a:cubicBezTo>
                      <a:pt x="1" y="38"/>
                      <a:pt x="1" y="38"/>
                      <a:pt x="1" y="39"/>
                    </a:cubicBezTo>
                    <a:cubicBezTo>
                      <a:pt x="0" y="39"/>
                      <a:pt x="1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0"/>
                      <a:pt x="1" y="41"/>
                    </a:cubicBezTo>
                    <a:cubicBezTo>
                      <a:pt x="1" y="41"/>
                      <a:pt x="1" y="42"/>
                      <a:pt x="1" y="42"/>
                    </a:cubicBezTo>
                    <a:cubicBezTo>
                      <a:pt x="1" y="43"/>
                      <a:pt x="2" y="43"/>
                      <a:pt x="2" y="43"/>
                    </a:cubicBezTo>
                    <a:cubicBezTo>
                      <a:pt x="3" y="43"/>
                      <a:pt x="4" y="42"/>
                      <a:pt x="4" y="43"/>
                    </a:cubicBezTo>
                    <a:cubicBezTo>
                      <a:pt x="5" y="43"/>
                      <a:pt x="5" y="43"/>
                      <a:pt x="5" y="44"/>
                    </a:cubicBezTo>
                    <a:cubicBezTo>
                      <a:pt x="5" y="44"/>
                      <a:pt x="5" y="45"/>
                      <a:pt x="5" y="45"/>
                    </a:cubicBezTo>
                    <a:cubicBezTo>
                      <a:pt x="5" y="45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6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7"/>
                      <a:pt x="7" y="47"/>
                      <a:pt x="7" y="47"/>
                    </a:cubicBezTo>
                    <a:cubicBezTo>
                      <a:pt x="7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9" y="49"/>
                      <a:pt x="9" y="50"/>
                    </a:cubicBezTo>
                    <a:cubicBezTo>
                      <a:pt x="9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2" y="51"/>
                      <a:pt x="12" y="51"/>
                      <a:pt x="13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3" y="51"/>
                      <a:pt x="14" y="52"/>
                    </a:cubicBezTo>
                    <a:cubicBezTo>
                      <a:pt x="14" y="52"/>
                      <a:pt x="15" y="52"/>
                      <a:pt x="15" y="53"/>
                    </a:cubicBezTo>
                    <a:cubicBezTo>
                      <a:pt x="16" y="53"/>
                      <a:pt x="16" y="53"/>
                      <a:pt x="17" y="54"/>
                    </a:cubicBezTo>
                    <a:cubicBezTo>
                      <a:pt x="17" y="54"/>
                      <a:pt x="17" y="55"/>
                      <a:pt x="17" y="55"/>
                    </a:cubicBezTo>
                    <a:cubicBezTo>
                      <a:pt x="18" y="56"/>
                      <a:pt x="18" y="56"/>
                      <a:pt x="18" y="57"/>
                    </a:cubicBezTo>
                    <a:cubicBezTo>
                      <a:pt x="18" y="57"/>
                      <a:pt x="19" y="57"/>
                      <a:pt x="19" y="58"/>
                    </a:cubicBezTo>
                    <a:cubicBezTo>
                      <a:pt x="19" y="58"/>
                      <a:pt x="19" y="59"/>
                      <a:pt x="19" y="59"/>
                    </a:cubicBezTo>
                    <a:cubicBezTo>
                      <a:pt x="19" y="60"/>
                      <a:pt x="18" y="60"/>
                      <a:pt x="18" y="60"/>
                    </a:cubicBezTo>
                    <a:cubicBezTo>
                      <a:pt x="17" y="61"/>
                      <a:pt x="17" y="62"/>
                      <a:pt x="18" y="62"/>
                    </a:cubicBezTo>
                    <a:cubicBezTo>
                      <a:pt x="18" y="63"/>
                      <a:pt x="19" y="62"/>
                      <a:pt x="19" y="63"/>
                    </a:cubicBezTo>
                    <a:cubicBezTo>
                      <a:pt x="20" y="63"/>
                      <a:pt x="20" y="64"/>
                      <a:pt x="21" y="64"/>
                    </a:cubicBezTo>
                    <a:cubicBezTo>
                      <a:pt x="21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4" y="64"/>
                      <a:pt x="24" y="64"/>
                    </a:cubicBezTo>
                    <a:cubicBezTo>
                      <a:pt x="24" y="64"/>
                      <a:pt x="25" y="65"/>
                      <a:pt x="25" y="65"/>
                    </a:cubicBezTo>
                    <a:cubicBezTo>
                      <a:pt x="25" y="65"/>
                      <a:pt x="25" y="65"/>
                      <a:pt x="26" y="65"/>
                    </a:cubicBezTo>
                    <a:cubicBezTo>
                      <a:pt x="26" y="66"/>
                      <a:pt x="26" y="66"/>
                      <a:pt x="27" y="66"/>
                    </a:cubicBezTo>
                    <a:cubicBezTo>
                      <a:pt x="27" y="66"/>
                      <a:pt x="27" y="66"/>
                      <a:pt x="28" y="66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30" y="68"/>
                      <a:pt x="30" y="68"/>
                      <a:pt x="31" y="68"/>
                    </a:cubicBezTo>
                    <a:cubicBezTo>
                      <a:pt x="31" y="69"/>
                      <a:pt x="31" y="69"/>
                      <a:pt x="32" y="69"/>
                    </a:cubicBezTo>
                    <a:cubicBezTo>
                      <a:pt x="32" y="69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4" y="69"/>
                    </a:cubicBezTo>
                    <a:cubicBezTo>
                      <a:pt x="34" y="69"/>
                      <a:pt x="34" y="70"/>
                      <a:pt x="34" y="70"/>
                    </a:cubicBezTo>
                    <a:cubicBezTo>
                      <a:pt x="35" y="71"/>
                      <a:pt x="35" y="71"/>
                      <a:pt x="36" y="71"/>
                    </a:cubicBezTo>
                    <a:cubicBezTo>
                      <a:pt x="36" y="71"/>
                      <a:pt x="37" y="70"/>
                      <a:pt x="37" y="7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39" y="70"/>
                      <a:pt x="39" y="71"/>
                      <a:pt x="39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2" y="71"/>
                      <a:pt x="43" y="71"/>
                      <a:pt x="43" y="71"/>
                    </a:cubicBezTo>
                    <a:cubicBezTo>
                      <a:pt x="44" y="71"/>
                      <a:pt x="44" y="71"/>
                      <a:pt x="45" y="71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3"/>
                      <a:pt x="46" y="72"/>
                      <a:pt x="46" y="72"/>
                    </a:cubicBezTo>
                    <a:cubicBezTo>
                      <a:pt x="47" y="72"/>
                      <a:pt x="47" y="72"/>
                      <a:pt x="48" y="71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48" y="71"/>
                      <a:pt x="48" y="72"/>
                      <a:pt x="49" y="72"/>
                    </a:cubicBezTo>
                    <a:cubicBezTo>
                      <a:pt x="49" y="72"/>
                      <a:pt x="49" y="72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1" y="70"/>
                      <a:pt x="51" y="70"/>
                      <a:pt x="52" y="70"/>
                    </a:cubicBezTo>
                    <a:cubicBezTo>
                      <a:pt x="52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4" y="70"/>
                    </a:cubicBezTo>
                    <a:cubicBezTo>
                      <a:pt x="54" y="70"/>
                      <a:pt x="54" y="70"/>
                      <a:pt x="55" y="70"/>
                    </a:cubicBezTo>
                    <a:cubicBezTo>
                      <a:pt x="55" y="70"/>
                      <a:pt x="56" y="70"/>
                      <a:pt x="56" y="70"/>
                    </a:cubicBezTo>
                    <a:cubicBezTo>
                      <a:pt x="57" y="70"/>
                      <a:pt x="57" y="70"/>
                      <a:pt x="58" y="70"/>
                    </a:cubicBezTo>
                    <a:cubicBezTo>
                      <a:pt x="58" y="70"/>
                      <a:pt x="59" y="69"/>
                      <a:pt x="59" y="69"/>
                    </a:cubicBezTo>
                    <a:cubicBezTo>
                      <a:pt x="59" y="69"/>
                      <a:pt x="60" y="70"/>
                      <a:pt x="60" y="70"/>
                    </a:cubicBezTo>
                    <a:cubicBezTo>
                      <a:pt x="61" y="70"/>
                      <a:pt x="61" y="69"/>
                      <a:pt x="62" y="69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4" y="69"/>
                      <a:pt x="64" y="70"/>
                      <a:pt x="64" y="70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6" y="71"/>
                      <a:pt x="66" y="72"/>
                    </a:cubicBezTo>
                    <a:cubicBezTo>
                      <a:pt x="67" y="72"/>
                      <a:pt x="67" y="72"/>
                      <a:pt x="67" y="73"/>
                    </a:cubicBezTo>
                    <a:cubicBezTo>
                      <a:pt x="68" y="73"/>
                      <a:pt x="68" y="74"/>
                      <a:pt x="69" y="74"/>
                    </a:cubicBezTo>
                    <a:cubicBezTo>
                      <a:pt x="69" y="75"/>
                      <a:pt x="69" y="75"/>
                      <a:pt x="69" y="75"/>
                    </a:cubicBezTo>
                    <a:cubicBezTo>
                      <a:pt x="70" y="76"/>
                      <a:pt x="69" y="76"/>
                      <a:pt x="70" y="77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0" y="79"/>
                      <a:pt x="69" y="79"/>
                      <a:pt x="69" y="80"/>
                    </a:cubicBezTo>
                    <a:cubicBezTo>
                      <a:pt x="68" y="80"/>
                      <a:pt x="68" y="81"/>
                      <a:pt x="68" y="81"/>
                    </a:cubicBezTo>
                    <a:cubicBezTo>
                      <a:pt x="67" y="82"/>
                      <a:pt x="68" y="82"/>
                      <a:pt x="68" y="83"/>
                    </a:cubicBezTo>
                    <a:cubicBezTo>
                      <a:pt x="68" y="83"/>
                      <a:pt x="68" y="84"/>
                      <a:pt x="69" y="84"/>
                    </a:cubicBezTo>
                    <a:cubicBezTo>
                      <a:pt x="69" y="84"/>
                      <a:pt x="70" y="84"/>
                      <a:pt x="70" y="84"/>
                    </a:cubicBezTo>
                    <a:cubicBezTo>
                      <a:pt x="71" y="84"/>
                      <a:pt x="71" y="83"/>
                      <a:pt x="71" y="84"/>
                    </a:cubicBezTo>
                    <a:cubicBezTo>
                      <a:pt x="72" y="84"/>
                      <a:pt x="71" y="85"/>
                      <a:pt x="72" y="85"/>
                    </a:cubicBezTo>
                    <a:cubicBezTo>
                      <a:pt x="72" y="86"/>
                      <a:pt x="72" y="86"/>
                      <a:pt x="72" y="87"/>
                    </a:cubicBezTo>
                    <a:cubicBezTo>
                      <a:pt x="73" y="87"/>
                      <a:pt x="73" y="87"/>
                      <a:pt x="73" y="87"/>
                    </a:cubicBezTo>
                    <a:cubicBezTo>
                      <a:pt x="74" y="87"/>
                      <a:pt x="74" y="87"/>
                      <a:pt x="74" y="88"/>
                    </a:cubicBezTo>
                    <a:cubicBezTo>
                      <a:pt x="74" y="88"/>
                      <a:pt x="73" y="88"/>
                      <a:pt x="73" y="89"/>
                    </a:cubicBezTo>
                    <a:cubicBezTo>
                      <a:pt x="73" y="89"/>
                      <a:pt x="73" y="89"/>
                      <a:pt x="73" y="90"/>
                    </a:cubicBezTo>
                    <a:cubicBezTo>
                      <a:pt x="74" y="90"/>
                      <a:pt x="74" y="90"/>
                      <a:pt x="75" y="90"/>
                    </a:cubicBezTo>
                    <a:cubicBezTo>
                      <a:pt x="75" y="90"/>
                      <a:pt x="75" y="91"/>
                      <a:pt x="76" y="91"/>
                    </a:cubicBezTo>
                    <a:cubicBezTo>
                      <a:pt x="76" y="92"/>
                      <a:pt x="77" y="92"/>
                      <a:pt x="77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8" y="92"/>
                      <a:pt x="78" y="92"/>
                      <a:pt x="79" y="92"/>
                    </a:cubicBezTo>
                    <a:cubicBezTo>
                      <a:pt x="79" y="92"/>
                      <a:pt x="79" y="93"/>
                      <a:pt x="80" y="92"/>
                    </a:cubicBezTo>
                    <a:cubicBezTo>
                      <a:pt x="80" y="92"/>
                      <a:pt x="80" y="92"/>
                      <a:pt x="80" y="91"/>
                    </a:cubicBezTo>
                    <a:cubicBezTo>
                      <a:pt x="80" y="91"/>
                      <a:pt x="79" y="91"/>
                      <a:pt x="79" y="90"/>
                    </a:cubicBezTo>
                    <a:cubicBezTo>
                      <a:pt x="79" y="90"/>
                      <a:pt x="79" y="89"/>
                      <a:pt x="79" y="89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81" y="88"/>
                      <a:pt x="82" y="88"/>
                      <a:pt x="82" y="88"/>
                    </a:cubicBezTo>
                    <a:cubicBezTo>
                      <a:pt x="83" y="88"/>
                      <a:pt x="83" y="88"/>
                      <a:pt x="83" y="88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86" y="88"/>
                      <a:pt x="86" y="88"/>
                      <a:pt x="86" y="87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87" y="86"/>
                      <a:pt x="87" y="86"/>
                      <a:pt x="88" y="86"/>
                    </a:cubicBezTo>
                    <a:cubicBezTo>
                      <a:pt x="88" y="86"/>
                      <a:pt x="88" y="87"/>
                      <a:pt x="89" y="87"/>
                    </a:cubicBezTo>
                    <a:cubicBezTo>
                      <a:pt x="89" y="87"/>
                      <a:pt x="90" y="87"/>
                      <a:pt x="90" y="87"/>
                    </a:cubicBezTo>
                    <a:cubicBezTo>
                      <a:pt x="91" y="87"/>
                      <a:pt x="91" y="87"/>
                      <a:pt x="91" y="87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1" y="88"/>
                      <a:pt x="91" y="88"/>
                      <a:pt x="91" y="89"/>
                    </a:cubicBezTo>
                    <a:cubicBezTo>
                      <a:pt x="91" y="89"/>
                      <a:pt x="91" y="89"/>
                      <a:pt x="92" y="89"/>
                    </a:cubicBezTo>
                    <a:cubicBezTo>
                      <a:pt x="92" y="90"/>
                      <a:pt x="92" y="90"/>
                      <a:pt x="93" y="90"/>
                    </a:cubicBezTo>
                    <a:cubicBezTo>
                      <a:pt x="93" y="91"/>
                      <a:pt x="93" y="91"/>
                      <a:pt x="94" y="91"/>
                    </a:cubicBezTo>
                    <a:cubicBezTo>
                      <a:pt x="94" y="91"/>
                      <a:pt x="95" y="91"/>
                      <a:pt x="95" y="91"/>
                    </a:cubicBezTo>
                    <a:cubicBezTo>
                      <a:pt x="95" y="91"/>
                      <a:pt x="95" y="91"/>
                      <a:pt x="96" y="9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1" name="Google Shape;781;p69"/>
              <p:cNvSpPr/>
              <p:nvPr/>
            </p:nvSpPr>
            <p:spPr>
              <a:xfrm>
                <a:off x="6978652" y="2632076"/>
                <a:ext cx="152400" cy="130175"/>
              </a:xfrm>
              <a:custGeom>
                <a:rect b="b" l="l" r="r" t="t"/>
                <a:pathLst>
                  <a:path extrusionOk="0" h="12" w="14">
                    <a:moveTo>
                      <a:pt x="6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7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8"/>
                      <a:pt x="11" y="7"/>
                      <a:pt x="11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6"/>
                      <a:pt x="13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6"/>
                      <a:pt x="14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3"/>
                      <a:pt x="14" y="3"/>
                      <a:pt x="14" y="3"/>
                    </a:cubicBezTo>
                    <a:cubicBezTo>
                      <a:pt x="13" y="2"/>
                      <a:pt x="13" y="3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1"/>
                      <a:pt x="8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2" y="10"/>
                      <a:pt x="3" y="11"/>
                    </a:cubicBezTo>
                    <a:cubicBezTo>
                      <a:pt x="3" y="11"/>
                      <a:pt x="3" y="10"/>
                      <a:pt x="3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1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2" name="Google Shape;782;p69"/>
              <p:cNvSpPr/>
              <p:nvPr/>
            </p:nvSpPr>
            <p:spPr>
              <a:xfrm>
                <a:off x="1936752" y="2362201"/>
                <a:ext cx="269875" cy="107950"/>
              </a:xfrm>
              <a:custGeom>
                <a:rect b="b" l="l" r="r" t="t"/>
                <a:pathLst>
                  <a:path extrusionOk="0" h="10" w="25">
                    <a:moveTo>
                      <a:pt x="25" y="7"/>
                    </a:moveTo>
                    <a:cubicBezTo>
                      <a:pt x="24" y="7"/>
                      <a:pt x="24" y="7"/>
                      <a:pt x="23" y="7"/>
                    </a:cubicBezTo>
                    <a:cubicBezTo>
                      <a:pt x="23" y="7"/>
                      <a:pt x="23" y="7"/>
                      <a:pt x="22" y="7"/>
                    </a:cubicBezTo>
                    <a:cubicBezTo>
                      <a:pt x="22" y="7"/>
                      <a:pt x="22" y="6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5"/>
                      <a:pt x="20" y="6"/>
                      <a:pt x="20" y="6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2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1"/>
                      <a:pt x="7" y="1"/>
                    </a:cubicBezTo>
                    <a:cubicBezTo>
                      <a:pt x="7" y="1"/>
                      <a:pt x="8" y="1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1" y="5"/>
                      <a:pt x="12" y="4"/>
                      <a:pt x="12" y="5"/>
                    </a:cubicBezTo>
                    <a:cubicBezTo>
                      <a:pt x="13" y="5"/>
                      <a:pt x="13" y="5"/>
                      <a:pt x="14" y="5"/>
                    </a:cubicBezTo>
                    <a:cubicBezTo>
                      <a:pt x="14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7"/>
                      <a:pt x="16" y="7"/>
                    </a:cubicBezTo>
                    <a:cubicBezTo>
                      <a:pt x="16" y="7"/>
                      <a:pt x="16" y="7"/>
                      <a:pt x="17" y="8"/>
                    </a:cubicBezTo>
                    <a:cubicBezTo>
                      <a:pt x="17" y="8"/>
                      <a:pt x="17" y="8"/>
                      <a:pt x="17" y="9"/>
                    </a:cubicBezTo>
                    <a:cubicBezTo>
                      <a:pt x="17" y="9"/>
                      <a:pt x="17" y="9"/>
                      <a:pt x="18" y="9"/>
                    </a:cubicBezTo>
                    <a:cubicBezTo>
                      <a:pt x="18" y="9"/>
                      <a:pt x="18" y="9"/>
                      <a:pt x="19" y="9"/>
                    </a:cubicBezTo>
                    <a:cubicBezTo>
                      <a:pt x="20" y="9"/>
                      <a:pt x="20" y="9"/>
                      <a:pt x="21" y="9"/>
                    </a:cubicBezTo>
                    <a:cubicBezTo>
                      <a:pt x="21" y="9"/>
                      <a:pt x="22" y="9"/>
                      <a:pt x="22" y="9"/>
                    </a:cubicBezTo>
                    <a:cubicBezTo>
                      <a:pt x="23" y="9"/>
                      <a:pt x="23" y="9"/>
                      <a:pt x="24" y="9"/>
                    </a:cubicBezTo>
                    <a:cubicBezTo>
                      <a:pt x="24" y="9"/>
                      <a:pt x="25" y="10"/>
                      <a:pt x="25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3" name="Google Shape;783;p69"/>
              <p:cNvSpPr/>
              <p:nvPr/>
            </p:nvSpPr>
            <p:spPr>
              <a:xfrm>
                <a:off x="1970089" y="2395539"/>
                <a:ext cx="31750" cy="20638"/>
              </a:xfrm>
              <a:custGeom>
                <a:rect b="b" l="l" r="r" t="t"/>
                <a:pathLst>
                  <a:path extrusionOk="0" h="2" w="3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4" name="Google Shape;784;p69"/>
              <p:cNvSpPr/>
              <p:nvPr/>
            </p:nvSpPr>
            <p:spPr>
              <a:xfrm>
                <a:off x="1754189" y="2632076"/>
                <a:ext cx="74613" cy="53975"/>
              </a:xfrm>
              <a:custGeom>
                <a:rect b="b" l="l" r="r" t="t"/>
                <a:pathLst>
                  <a:path extrusionOk="0" h="5" w="7">
                    <a:moveTo>
                      <a:pt x="6" y="3"/>
                    </a:moveTo>
                    <a:cubicBezTo>
                      <a:pt x="6" y="3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5" name="Google Shape;785;p69"/>
              <p:cNvSpPr/>
              <p:nvPr/>
            </p:nvSpPr>
            <p:spPr>
              <a:xfrm>
                <a:off x="1873252" y="2730501"/>
                <a:ext cx="85725" cy="96838"/>
              </a:xfrm>
              <a:custGeom>
                <a:rect b="b" l="l" r="r" t="t"/>
                <a:pathLst>
                  <a:path extrusionOk="0" h="9" w="8">
                    <a:moveTo>
                      <a:pt x="7" y="3"/>
                    </a:moveTo>
                    <a:cubicBezTo>
                      <a:pt x="7" y="3"/>
                      <a:pt x="7" y="4"/>
                      <a:pt x="7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7" y="8"/>
                      <a:pt x="7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7" y="4"/>
                      <a:pt x="8" y="4"/>
                      <a:pt x="7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6" name="Google Shape;786;p69"/>
              <p:cNvSpPr/>
              <p:nvPr/>
            </p:nvSpPr>
            <p:spPr>
              <a:xfrm>
                <a:off x="1936752" y="2827339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7" name="Google Shape;787;p69"/>
              <p:cNvSpPr/>
              <p:nvPr/>
            </p:nvSpPr>
            <p:spPr>
              <a:xfrm>
                <a:off x="2314577" y="34210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8" name="Google Shape;788;p69"/>
              <p:cNvSpPr/>
              <p:nvPr/>
            </p:nvSpPr>
            <p:spPr>
              <a:xfrm>
                <a:off x="2314577" y="3389314"/>
                <a:ext cx="346075" cy="400050"/>
              </a:xfrm>
              <a:custGeom>
                <a:rect b="b" l="l" r="r" t="t"/>
                <a:pathLst>
                  <a:path extrusionOk="0" h="37" w="32">
                    <a:moveTo>
                      <a:pt x="31" y="23"/>
                    </a:moveTo>
                    <a:cubicBezTo>
                      <a:pt x="31" y="23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29" y="22"/>
                    </a:cubicBezTo>
                    <a:cubicBezTo>
                      <a:pt x="29" y="21"/>
                      <a:pt x="29" y="21"/>
                      <a:pt x="29" y="20"/>
                    </a:cubicBezTo>
                    <a:cubicBezTo>
                      <a:pt x="29" y="20"/>
                      <a:pt x="30" y="20"/>
                      <a:pt x="29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8" y="19"/>
                      <a:pt x="27" y="19"/>
                      <a:pt x="26" y="19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5" y="17"/>
                      <a:pt x="25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2"/>
                      <a:pt x="23" y="1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7"/>
                      <a:pt x="11" y="6"/>
                    </a:cubicBezTo>
                    <a:cubicBezTo>
                      <a:pt x="11" y="6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0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3" y="9"/>
                      <a:pt x="3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4"/>
                      <a:pt x="2" y="14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3" y="17"/>
                      <a:pt x="3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5" y="23"/>
                      <a:pt x="5" y="24"/>
                    </a:cubicBezTo>
                    <a:cubicBezTo>
                      <a:pt x="6" y="24"/>
                      <a:pt x="6" y="25"/>
                      <a:pt x="7" y="25"/>
                    </a:cubicBezTo>
                    <a:cubicBezTo>
                      <a:pt x="8" y="25"/>
                      <a:pt x="7" y="25"/>
                      <a:pt x="8" y="26"/>
                    </a:cubicBezTo>
                    <a:cubicBezTo>
                      <a:pt x="8" y="27"/>
                      <a:pt x="8" y="26"/>
                      <a:pt x="8" y="27"/>
                    </a:cubicBezTo>
                    <a:cubicBezTo>
                      <a:pt x="8" y="28"/>
                      <a:pt x="8" y="28"/>
                      <a:pt x="8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1"/>
                      <a:pt x="10" y="31"/>
                      <a:pt x="10" y="32"/>
                    </a:cubicBezTo>
                    <a:cubicBezTo>
                      <a:pt x="10" y="32"/>
                      <a:pt x="10" y="32"/>
                      <a:pt x="10" y="33"/>
                    </a:cubicBezTo>
                    <a:cubicBezTo>
                      <a:pt x="9" y="33"/>
                      <a:pt x="9" y="34"/>
                      <a:pt x="9" y="34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10" y="36"/>
                      <a:pt x="10" y="36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5"/>
                      <a:pt x="12" y="35"/>
                      <a:pt x="12" y="35"/>
                    </a:cubicBezTo>
                    <a:cubicBezTo>
                      <a:pt x="13" y="35"/>
                      <a:pt x="13" y="36"/>
                      <a:pt x="14" y="36"/>
                    </a:cubicBezTo>
                    <a:cubicBezTo>
                      <a:pt x="14" y="36"/>
                      <a:pt x="14" y="36"/>
                      <a:pt x="15" y="36"/>
                    </a:cubicBezTo>
                    <a:cubicBezTo>
                      <a:pt x="15" y="36"/>
                      <a:pt x="15" y="37"/>
                      <a:pt x="16" y="37"/>
                    </a:cubicBezTo>
                    <a:cubicBezTo>
                      <a:pt x="16" y="37"/>
                      <a:pt x="16" y="36"/>
                      <a:pt x="16" y="36"/>
                    </a:cubicBezTo>
                    <a:cubicBezTo>
                      <a:pt x="16" y="36"/>
                      <a:pt x="17" y="36"/>
                      <a:pt x="17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35"/>
                      <a:pt x="20" y="34"/>
                      <a:pt x="20" y="34"/>
                    </a:cubicBezTo>
                    <a:cubicBezTo>
                      <a:pt x="20" y="33"/>
                      <a:pt x="20" y="33"/>
                      <a:pt x="20" y="32"/>
                    </a:cubicBezTo>
                    <a:cubicBezTo>
                      <a:pt x="20" y="31"/>
                      <a:pt x="20" y="31"/>
                      <a:pt x="21" y="30"/>
                    </a:cubicBezTo>
                    <a:cubicBezTo>
                      <a:pt x="21" y="29"/>
                      <a:pt x="21" y="29"/>
                      <a:pt x="22" y="29"/>
                    </a:cubicBezTo>
                    <a:cubicBezTo>
                      <a:pt x="22" y="28"/>
                      <a:pt x="23" y="28"/>
                      <a:pt x="23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8"/>
                      <a:pt x="26" y="27"/>
                      <a:pt x="26" y="27"/>
                    </a:cubicBezTo>
                    <a:cubicBezTo>
                      <a:pt x="27" y="27"/>
                      <a:pt x="28" y="27"/>
                      <a:pt x="28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9"/>
                      <a:pt x="30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1" y="29"/>
                      <a:pt x="31" y="30"/>
                      <a:pt x="32" y="29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2" y="26"/>
                      <a:pt x="32" y="26"/>
                      <a:pt x="32" y="25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3"/>
                      <a:pt x="32" y="23"/>
                      <a:pt x="31" y="2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89" name="Google Shape;789;p69"/>
              <p:cNvSpPr/>
              <p:nvPr/>
            </p:nvSpPr>
            <p:spPr>
              <a:xfrm>
                <a:off x="5348289" y="2492376"/>
                <a:ext cx="292100" cy="193675"/>
              </a:xfrm>
              <a:custGeom>
                <a:rect b="b" l="l" r="r" t="t"/>
                <a:pathLst>
                  <a:path extrusionOk="0" h="18" w="27">
                    <a:moveTo>
                      <a:pt x="23" y="2"/>
                    </a:move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19" y="1"/>
                      <a:pt x="18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5" y="3"/>
                      <a:pt x="14" y="3"/>
                      <a:pt x="13" y="3"/>
                    </a:cubicBezTo>
                    <a:cubicBezTo>
                      <a:pt x="12" y="4"/>
                      <a:pt x="12" y="3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0" y="6"/>
                      <a:pt x="10" y="6"/>
                      <a:pt x="10" y="7"/>
                    </a:cubicBezTo>
                    <a:cubicBezTo>
                      <a:pt x="10" y="7"/>
                      <a:pt x="10" y="8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7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5" y="5"/>
                      <a:pt x="4" y="5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1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2" y="15"/>
                      <a:pt x="3" y="15"/>
                      <a:pt x="3" y="16"/>
                    </a:cubicBezTo>
                    <a:cubicBezTo>
                      <a:pt x="3" y="16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6" y="18"/>
                    </a:cubicBezTo>
                    <a:cubicBezTo>
                      <a:pt x="6" y="18"/>
                      <a:pt x="6" y="18"/>
                      <a:pt x="7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4" y="15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9" y="13"/>
                      <a:pt x="19" y="13"/>
                      <a:pt x="19" y="12"/>
                    </a:cubicBezTo>
                    <a:cubicBezTo>
                      <a:pt x="20" y="12"/>
                      <a:pt x="20" y="12"/>
                      <a:pt x="21" y="12"/>
                    </a:cubicBezTo>
                    <a:cubicBezTo>
                      <a:pt x="21" y="12"/>
                      <a:pt x="22" y="12"/>
                      <a:pt x="22" y="11"/>
                    </a:cubicBezTo>
                    <a:cubicBezTo>
                      <a:pt x="23" y="11"/>
                      <a:pt x="23" y="11"/>
                      <a:pt x="24" y="11"/>
                    </a:cubicBezTo>
                    <a:cubicBezTo>
                      <a:pt x="24" y="11"/>
                      <a:pt x="24" y="11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9"/>
                      <a:pt x="24" y="9"/>
                      <a:pt x="25" y="8"/>
                    </a:cubicBezTo>
                    <a:cubicBezTo>
                      <a:pt x="25" y="8"/>
                      <a:pt x="25" y="8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6"/>
                      <a:pt x="25" y="5"/>
                      <a:pt x="24" y="4"/>
                    </a:cubicBezTo>
                    <a:cubicBezTo>
                      <a:pt x="24" y="3"/>
                      <a:pt x="24" y="3"/>
                      <a:pt x="23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0" name="Google Shape;790;p69"/>
              <p:cNvSpPr/>
              <p:nvPr/>
            </p:nvSpPr>
            <p:spPr>
              <a:xfrm>
                <a:off x="3729039" y="2557464"/>
                <a:ext cx="161925" cy="139700"/>
              </a:xfrm>
              <a:custGeom>
                <a:rect b="b" l="l" r="r" t="t"/>
                <a:pathLst>
                  <a:path extrusionOk="0" h="13" w="15">
                    <a:moveTo>
                      <a:pt x="14" y="10"/>
                    </a:move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2" y="3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2" y="8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0"/>
                      <a:pt x="3" y="10"/>
                    </a:cubicBezTo>
                    <a:cubicBezTo>
                      <a:pt x="3" y="10"/>
                      <a:pt x="3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4" y="13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1" y="13"/>
                      <a:pt x="12" y="13"/>
                      <a:pt x="12" y="13"/>
                    </a:cubicBezTo>
                    <a:cubicBezTo>
                      <a:pt x="13" y="13"/>
                      <a:pt x="13" y="12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3"/>
                      <a:pt x="15" y="12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5" y="11"/>
                      <a:pt x="15" y="11"/>
                      <a:pt x="14" y="1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1" name="Google Shape;791;p69"/>
              <p:cNvSpPr/>
              <p:nvPr/>
            </p:nvSpPr>
            <p:spPr>
              <a:xfrm>
                <a:off x="3740152" y="26543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2" name="Google Shape;792;p69"/>
              <p:cNvSpPr/>
              <p:nvPr/>
            </p:nvSpPr>
            <p:spPr>
              <a:xfrm>
                <a:off x="3751264" y="25781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3" name="Google Shape;793;p69"/>
              <p:cNvSpPr/>
              <p:nvPr/>
            </p:nvSpPr>
            <p:spPr>
              <a:xfrm>
                <a:off x="4268789" y="2643189"/>
                <a:ext cx="323850" cy="314325"/>
              </a:xfrm>
              <a:custGeom>
                <a:rect b="b" l="l" r="r" t="t"/>
                <a:pathLst>
                  <a:path extrusionOk="0" h="29" w="30"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8" y="5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9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3"/>
                      <a:pt x="12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0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3" y="3"/>
                      <a:pt x="4" y="4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3" y="10"/>
                      <a:pt x="3" y="10"/>
                      <a:pt x="2" y="11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2"/>
                      <a:pt x="1" y="22"/>
                      <a:pt x="2" y="22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5" y="22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6" y="23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9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0" y="29"/>
                      <a:pt x="10" y="28"/>
                      <a:pt x="10" y="28"/>
                    </a:cubicBezTo>
                    <a:cubicBezTo>
                      <a:pt x="11" y="28"/>
                      <a:pt x="11" y="27"/>
                      <a:pt x="12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4"/>
                      <a:pt x="15" y="24"/>
                    </a:cubicBezTo>
                    <a:cubicBezTo>
                      <a:pt x="15" y="24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7" y="22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1"/>
                      <a:pt x="18" y="21"/>
                    </a:cubicBezTo>
                    <a:cubicBezTo>
                      <a:pt x="18" y="21"/>
                      <a:pt x="18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ubicBezTo>
                      <a:pt x="22" y="22"/>
                      <a:pt x="22" y="21"/>
                      <a:pt x="22" y="21"/>
                    </a:cubicBezTo>
                    <a:cubicBezTo>
                      <a:pt x="23" y="20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7"/>
                      <a:pt x="24" y="17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4"/>
                    </a:cubicBezTo>
                    <a:cubicBezTo>
                      <a:pt x="25" y="14"/>
                      <a:pt x="25" y="14"/>
                      <a:pt x="26" y="14"/>
                    </a:cubicBezTo>
                    <a:cubicBezTo>
                      <a:pt x="26" y="14"/>
                      <a:pt x="25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6" y="12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0" y="7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4" name="Google Shape;794;p69"/>
              <p:cNvSpPr/>
              <p:nvPr/>
            </p:nvSpPr>
            <p:spPr>
              <a:xfrm>
                <a:off x="4862514" y="3573464"/>
                <a:ext cx="215900" cy="215900"/>
              </a:xfrm>
              <a:custGeom>
                <a:rect b="b" l="l" r="r" t="t"/>
                <a:pathLst>
                  <a:path extrusionOk="0" h="20" w="20">
                    <a:moveTo>
                      <a:pt x="20" y="3"/>
                    </a:moveTo>
                    <a:cubicBezTo>
                      <a:pt x="20" y="3"/>
                      <a:pt x="19" y="3"/>
                      <a:pt x="19" y="3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10"/>
                      <a:pt x="2" y="10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5"/>
                    </a:cubicBezTo>
                    <a:cubicBezTo>
                      <a:pt x="6" y="15"/>
                      <a:pt x="6" y="16"/>
                      <a:pt x="7" y="16"/>
                    </a:cubicBezTo>
                    <a:cubicBezTo>
                      <a:pt x="7" y="17"/>
                      <a:pt x="7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19"/>
                      <a:pt x="10" y="19"/>
                      <a:pt x="11" y="19"/>
                    </a:cubicBezTo>
                    <a:cubicBezTo>
                      <a:pt x="11" y="20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4" y="20"/>
                    </a:cubicBezTo>
                    <a:cubicBezTo>
                      <a:pt x="14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17" y="18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6"/>
                    </a:cubicBezTo>
                    <a:cubicBezTo>
                      <a:pt x="18" y="16"/>
                      <a:pt x="19" y="15"/>
                      <a:pt x="19" y="15"/>
                    </a:cubicBezTo>
                    <a:cubicBezTo>
                      <a:pt x="19" y="15"/>
                      <a:pt x="19" y="14"/>
                      <a:pt x="19" y="14"/>
                    </a:cubicBezTo>
                    <a:cubicBezTo>
                      <a:pt x="19" y="13"/>
                      <a:pt x="20" y="13"/>
                      <a:pt x="20" y="12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7"/>
                      <a:pt x="20" y="7"/>
                      <a:pt x="20" y="6"/>
                    </a:cubicBezTo>
                    <a:cubicBezTo>
                      <a:pt x="20" y="5"/>
                      <a:pt x="20" y="5"/>
                      <a:pt x="20" y="4"/>
                    </a:cubicBezTo>
                    <a:cubicBezTo>
                      <a:pt x="20" y="4"/>
                      <a:pt x="20" y="3"/>
                      <a:pt x="20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5" name="Google Shape;795;p69"/>
              <p:cNvSpPr/>
              <p:nvPr/>
            </p:nvSpPr>
            <p:spPr>
              <a:xfrm>
                <a:off x="5003802" y="2957514"/>
                <a:ext cx="150813" cy="173038"/>
              </a:xfrm>
              <a:custGeom>
                <a:rect b="b" l="l" r="r" t="t"/>
                <a:pathLst>
                  <a:path extrusionOk="0" h="16" w="14">
                    <a:moveTo>
                      <a:pt x="14" y="5"/>
                    </a:moveTo>
                    <a:cubicBezTo>
                      <a:pt x="14" y="5"/>
                      <a:pt x="14" y="4"/>
                      <a:pt x="14" y="4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0" y="12"/>
                      <a:pt x="1" y="12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1" y="16"/>
                      <a:pt x="1" y="15"/>
                      <a:pt x="2" y="15"/>
                    </a:cubicBezTo>
                    <a:cubicBezTo>
                      <a:pt x="2" y="15"/>
                      <a:pt x="3" y="15"/>
                      <a:pt x="3" y="15"/>
                    </a:cubicBezTo>
                    <a:cubicBezTo>
                      <a:pt x="4" y="14"/>
                      <a:pt x="4" y="15"/>
                      <a:pt x="5" y="15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1"/>
                      <a:pt x="11" y="11"/>
                      <a:pt x="11" y="10"/>
                    </a:cubicBezTo>
                    <a:cubicBezTo>
                      <a:pt x="11" y="10"/>
                      <a:pt x="12" y="10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4" y="6"/>
                      <a:pt x="14" y="6"/>
                      <a:pt x="14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6" name="Google Shape;796;p69"/>
              <p:cNvSpPr/>
              <p:nvPr/>
            </p:nvSpPr>
            <p:spPr>
              <a:xfrm>
                <a:off x="3719514" y="2178051"/>
                <a:ext cx="9525" cy="1111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7" name="Google Shape;797;p69"/>
              <p:cNvSpPr/>
              <p:nvPr/>
            </p:nvSpPr>
            <p:spPr>
              <a:xfrm>
                <a:off x="3719514" y="21891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8" name="Google Shape;798;p69"/>
              <p:cNvSpPr/>
              <p:nvPr/>
            </p:nvSpPr>
            <p:spPr>
              <a:xfrm>
                <a:off x="3751264" y="2189164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99" name="Google Shape;799;p69"/>
              <p:cNvSpPr/>
              <p:nvPr/>
            </p:nvSpPr>
            <p:spPr>
              <a:xfrm>
                <a:off x="3783014" y="2200276"/>
                <a:ext cx="11113" cy="22225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0" name="Google Shape;800;p69"/>
              <p:cNvSpPr/>
              <p:nvPr/>
            </p:nvSpPr>
            <p:spPr>
              <a:xfrm>
                <a:off x="3816352" y="2178051"/>
                <a:ext cx="20638" cy="33338"/>
              </a:xfrm>
              <a:custGeom>
                <a:rect b="b" l="l" r="r" t="t"/>
                <a:pathLst>
                  <a:path extrusionOk="0" h="3" w="2">
                    <a:moveTo>
                      <a:pt x="1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1" name="Google Shape;801;p69"/>
              <p:cNvSpPr/>
              <p:nvPr/>
            </p:nvSpPr>
            <p:spPr>
              <a:xfrm>
                <a:off x="3836989" y="2168526"/>
                <a:ext cx="11113" cy="95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2" name="Google Shape;802;p69"/>
              <p:cNvSpPr/>
              <p:nvPr/>
            </p:nvSpPr>
            <p:spPr>
              <a:xfrm>
                <a:off x="5640389" y="2686051"/>
                <a:ext cx="31750" cy="22225"/>
              </a:xfrm>
              <a:custGeom>
                <a:rect b="b" l="l" r="r" t="t"/>
                <a:pathLst>
                  <a:path extrusionOk="0" h="2" w="3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3" name="Google Shape;803;p69"/>
              <p:cNvSpPr/>
              <p:nvPr/>
            </p:nvSpPr>
            <p:spPr>
              <a:xfrm>
                <a:off x="4754564" y="1368426"/>
                <a:ext cx="152400" cy="139700"/>
              </a:xfrm>
              <a:custGeom>
                <a:rect b="b" l="l" r="r" t="t"/>
                <a:pathLst>
                  <a:path extrusionOk="0" h="13" w="14">
                    <a:moveTo>
                      <a:pt x="0" y="8"/>
                    </a:move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0" y="10"/>
                      <a:pt x="0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6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2"/>
                    </a:cubicBezTo>
                    <a:cubicBezTo>
                      <a:pt x="9" y="12"/>
                      <a:pt x="9" y="13"/>
                      <a:pt x="10" y="13"/>
                    </a:cubicBezTo>
                    <a:cubicBezTo>
                      <a:pt x="10" y="13"/>
                      <a:pt x="11" y="13"/>
                      <a:pt x="11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2" y="11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8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3" y="6"/>
                      <a:pt x="13" y="6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1" y="5"/>
                      <a:pt x="12" y="4"/>
                      <a:pt x="12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0" y="3"/>
                      <a:pt x="10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4" name="Google Shape;804;p69"/>
              <p:cNvSpPr/>
              <p:nvPr/>
            </p:nvSpPr>
            <p:spPr>
              <a:xfrm>
                <a:off x="4614864" y="1292226"/>
                <a:ext cx="22225" cy="31750"/>
              </a:xfrm>
              <a:custGeom>
                <a:rect b="b" l="l" r="r" t="t"/>
                <a:pathLst>
                  <a:path extrusionOk="0" h="3" w="2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5" name="Google Shape;805;p69"/>
              <p:cNvSpPr/>
              <p:nvPr/>
            </p:nvSpPr>
            <p:spPr>
              <a:xfrm>
                <a:off x="4572002" y="1323976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6" name="Google Shape;806;p69"/>
              <p:cNvSpPr/>
              <p:nvPr/>
            </p:nvSpPr>
            <p:spPr>
              <a:xfrm>
                <a:off x="4452939" y="989014"/>
                <a:ext cx="247650" cy="388938"/>
              </a:xfrm>
              <a:custGeom>
                <a:rect b="b" l="l" r="r" t="t"/>
                <a:pathLst>
                  <a:path extrusionOk="0" h="36" w="23">
                    <a:moveTo>
                      <a:pt x="1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9"/>
                      <a:pt x="3" y="29"/>
                      <a:pt x="3" y="30"/>
                    </a:cubicBezTo>
                    <a:cubicBezTo>
                      <a:pt x="3" y="30"/>
                      <a:pt x="3" y="30"/>
                      <a:pt x="3" y="31"/>
                    </a:cubicBezTo>
                    <a:cubicBezTo>
                      <a:pt x="3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4" y="32"/>
                      <a:pt x="4" y="32"/>
                      <a:pt x="4" y="33"/>
                    </a:cubicBezTo>
                    <a:cubicBezTo>
                      <a:pt x="4" y="33"/>
                      <a:pt x="4" y="33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6"/>
                      <a:pt x="6" y="35"/>
                      <a:pt x="7" y="35"/>
                    </a:cubicBezTo>
                    <a:cubicBezTo>
                      <a:pt x="7" y="35"/>
                      <a:pt x="7" y="35"/>
                      <a:pt x="8" y="35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3"/>
                      <a:pt x="8" y="33"/>
                    </a:cubicBezTo>
                    <a:cubicBezTo>
                      <a:pt x="8" y="33"/>
                      <a:pt x="8" y="33"/>
                      <a:pt x="9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3"/>
                      <a:pt x="11" y="33"/>
                      <a:pt x="11" y="32"/>
                    </a:cubicBezTo>
                    <a:cubicBezTo>
                      <a:pt x="11" y="32"/>
                      <a:pt x="11" y="32"/>
                      <a:pt x="11" y="31"/>
                    </a:cubicBezTo>
                    <a:cubicBezTo>
                      <a:pt x="12" y="31"/>
                      <a:pt x="11" y="31"/>
                      <a:pt x="12" y="30"/>
                    </a:cubicBezTo>
                    <a:cubicBezTo>
                      <a:pt x="12" y="30"/>
                      <a:pt x="12" y="30"/>
                      <a:pt x="12" y="29"/>
                    </a:cubicBezTo>
                    <a:cubicBezTo>
                      <a:pt x="12" y="29"/>
                      <a:pt x="12" y="29"/>
                      <a:pt x="12" y="28"/>
                    </a:cubicBezTo>
                    <a:cubicBezTo>
                      <a:pt x="12" y="28"/>
                      <a:pt x="12" y="28"/>
                      <a:pt x="12" y="27"/>
                    </a:cubicBezTo>
                    <a:cubicBezTo>
                      <a:pt x="12" y="27"/>
                      <a:pt x="12" y="26"/>
                      <a:pt x="12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5"/>
                      <a:pt x="14" y="25"/>
                    </a:cubicBezTo>
                    <a:cubicBezTo>
                      <a:pt x="14" y="25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4" y="22"/>
                      <a:pt x="15" y="22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2" y="21"/>
                      <a:pt x="12" y="21"/>
                      <a:pt x="12" y="20"/>
                    </a:cubicBezTo>
                    <a:cubicBezTo>
                      <a:pt x="12" y="20"/>
                      <a:pt x="12" y="20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3" y="18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4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0"/>
                      <a:pt x="19" y="10"/>
                    </a:cubicBezTo>
                    <a:cubicBezTo>
                      <a:pt x="19" y="10"/>
                      <a:pt x="20" y="10"/>
                      <a:pt x="20" y="9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2"/>
                      <a:pt x="20" y="2"/>
                      <a:pt x="20" y="2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8" y="2"/>
                      <a:pt x="17" y="2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1"/>
                      <a:pt x="11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6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0"/>
                      <a:pt x="2" y="20"/>
                      <a:pt x="2" y="20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1" y="23"/>
                      <a:pt x="1" y="24"/>
                    </a:cubicBezTo>
                    <a:cubicBezTo>
                      <a:pt x="1" y="24"/>
                      <a:pt x="2" y="24"/>
                      <a:pt x="2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1" y="2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7" name="Google Shape;807;p69"/>
              <p:cNvSpPr/>
              <p:nvPr/>
            </p:nvSpPr>
            <p:spPr>
              <a:xfrm>
                <a:off x="4691064" y="107632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8" name="Google Shape;808;p69"/>
              <p:cNvSpPr/>
              <p:nvPr/>
            </p:nvSpPr>
            <p:spPr>
              <a:xfrm>
                <a:off x="4603752" y="1573214"/>
                <a:ext cx="161925" cy="85725"/>
              </a:xfrm>
              <a:custGeom>
                <a:rect b="b" l="l" r="r" t="t"/>
                <a:pathLst>
                  <a:path extrusionOk="0" h="8" w="15">
                    <a:moveTo>
                      <a:pt x="14" y="1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7"/>
                      <a:pt x="8" y="7"/>
                      <a:pt x="9" y="8"/>
                    </a:cubicBezTo>
                    <a:cubicBezTo>
                      <a:pt x="9" y="8"/>
                      <a:pt x="9" y="8"/>
                      <a:pt x="10" y="8"/>
                    </a:cubicBezTo>
                    <a:cubicBezTo>
                      <a:pt x="11" y="8"/>
                      <a:pt x="11" y="8"/>
                      <a:pt x="11" y="7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09" name="Google Shape;809;p69"/>
              <p:cNvSpPr/>
              <p:nvPr/>
            </p:nvSpPr>
            <p:spPr>
              <a:xfrm>
                <a:off x="4237039" y="1865314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0" name="Google Shape;810;p69"/>
              <p:cNvSpPr/>
              <p:nvPr/>
            </p:nvSpPr>
            <p:spPr>
              <a:xfrm>
                <a:off x="4268789" y="1843089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1" name="Google Shape;811;p69"/>
              <p:cNvSpPr/>
              <p:nvPr/>
            </p:nvSpPr>
            <p:spPr>
              <a:xfrm>
                <a:off x="4410077" y="1800226"/>
                <a:ext cx="42863" cy="76200"/>
              </a:xfrm>
              <a:custGeom>
                <a:rect b="b" l="l" r="r" t="t"/>
                <a:pathLst>
                  <a:path extrusionOk="0" h="7" w="4">
                    <a:moveTo>
                      <a:pt x="4" y="1"/>
                    </a:moveTo>
                    <a:cubicBezTo>
                      <a:pt x="4" y="1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5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2" name="Google Shape;812;p69"/>
              <p:cNvSpPr/>
              <p:nvPr/>
            </p:nvSpPr>
            <p:spPr>
              <a:xfrm>
                <a:off x="4518027" y="1885951"/>
                <a:ext cx="85725" cy="55563"/>
              </a:xfrm>
              <a:custGeom>
                <a:rect b="b" l="l" r="r" t="t"/>
                <a:pathLst>
                  <a:path extrusionOk="0" h="5" w="8">
                    <a:moveTo>
                      <a:pt x="7" y="3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3" y="3"/>
                      <a:pt x="4" y="4"/>
                    </a:cubicBezTo>
                    <a:cubicBezTo>
                      <a:pt x="4" y="4"/>
                      <a:pt x="4" y="3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6" y="4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3"/>
                      <a:pt x="7" y="4"/>
                      <a:pt x="7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3" name="Google Shape;813;p69"/>
              <p:cNvSpPr/>
              <p:nvPr/>
            </p:nvSpPr>
            <p:spPr>
              <a:xfrm>
                <a:off x="4754564" y="1703389"/>
                <a:ext cx="161925" cy="96838"/>
              </a:xfrm>
              <a:custGeom>
                <a:rect b="b" l="l" r="r" t="t"/>
                <a:pathLst>
                  <a:path extrusionOk="0" h="9" w="15">
                    <a:moveTo>
                      <a:pt x="11" y="7"/>
                    </a:moveTo>
                    <a:cubicBezTo>
                      <a:pt x="11" y="7"/>
                      <a:pt x="11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3" y="4"/>
                      <a:pt x="13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7" y="8"/>
                    </a:cubicBezTo>
                    <a:cubicBezTo>
                      <a:pt x="7" y="9"/>
                      <a:pt x="8" y="9"/>
                      <a:pt x="8" y="9"/>
                    </a:cubicBezTo>
                    <a:cubicBezTo>
                      <a:pt x="8" y="9"/>
                      <a:pt x="9" y="9"/>
                      <a:pt x="9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4" name="Google Shape;814;p69"/>
              <p:cNvSpPr/>
              <p:nvPr/>
            </p:nvSpPr>
            <p:spPr>
              <a:xfrm>
                <a:off x="4376739" y="1616076"/>
                <a:ext cx="292100" cy="292100"/>
              </a:xfrm>
              <a:custGeom>
                <a:rect b="b" l="l" r="r" t="t"/>
                <a:pathLst>
                  <a:path extrusionOk="0" h="27" w="27">
                    <a:moveTo>
                      <a:pt x="27" y="19"/>
                    </a:moveTo>
                    <a:cubicBezTo>
                      <a:pt x="27" y="19"/>
                      <a:pt x="26" y="19"/>
                      <a:pt x="26" y="19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7"/>
                      <a:pt x="23" y="17"/>
                      <a:pt x="22" y="17"/>
                    </a:cubicBezTo>
                    <a:cubicBezTo>
                      <a:pt x="22" y="16"/>
                      <a:pt x="21" y="17"/>
                      <a:pt x="21" y="16"/>
                    </a:cubicBezTo>
                    <a:cubicBezTo>
                      <a:pt x="21" y="16"/>
                      <a:pt x="22" y="16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4"/>
                      <a:pt x="20" y="15"/>
                      <a:pt x="20" y="15"/>
                    </a:cubicBezTo>
                    <a:cubicBezTo>
                      <a:pt x="19" y="14"/>
                      <a:pt x="19" y="15"/>
                      <a:pt x="18" y="14"/>
                    </a:cubicBezTo>
                    <a:cubicBezTo>
                      <a:pt x="18" y="14"/>
                      <a:pt x="18" y="14"/>
                      <a:pt x="17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1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6" y="3"/>
                      <a:pt x="15" y="3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9"/>
                      <a:pt x="1" y="8"/>
                      <a:pt x="2" y="8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1"/>
                      <a:pt x="8" y="12"/>
                      <a:pt x="9" y="12"/>
                    </a:cubicBezTo>
                    <a:cubicBezTo>
                      <a:pt x="9" y="13"/>
                      <a:pt x="9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1" y="14"/>
                      <a:pt x="11" y="15"/>
                    </a:cubicBezTo>
                    <a:cubicBezTo>
                      <a:pt x="12" y="15"/>
                      <a:pt x="11" y="15"/>
                      <a:pt x="12" y="15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7"/>
                      <a:pt x="14" y="17"/>
                      <a:pt x="15" y="17"/>
                    </a:cubicBezTo>
                    <a:cubicBezTo>
                      <a:pt x="15" y="17"/>
                      <a:pt x="16" y="17"/>
                      <a:pt x="16" y="17"/>
                    </a:cubicBezTo>
                    <a:cubicBezTo>
                      <a:pt x="17" y="17"/>
                      <a:pt x="16" y="18"/>
                      <a:pt x="17" y="18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9"/>
                      <a:pt x="19" y="20"/>
                      <a:pt x="19" y="20"/>
                    </a:cubicBezTo>
                    <a:cubicBezTo>
                      <a:pt x="19" y="20"/>
                      <a:pt x="20" y="20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2"/>
                      <a:pt x="22" y="22"/>
                      <a:pt x="22" y="22"/>
                    </a:cubicBezTo>
                    <a:cubicBezTo>
                      <a:pt x="22" y="22"/>
                      <a:pt x="22" y="23"/>
                      <a:pt x="22" y="23"/>
                    </a:cubicBezTo>
                    <a:cubicBezTo>
                      <a:pt x="22" y="23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1" y="24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1" y="26"/>
                    </a:cubicBezTo>
                    <a:cubicBezTo>
                      <a:pt x="21" y="26"/>
                      <a:pt x="21" y="27"/>
                      <a:pt x="22" y="27"/>
                    </a:cubicBezTo>
                    <a:cubicBezTo>
                      <a:pt x="22" y="27"/>
                      <a:pt x="22" y="26"/>
                      <a:pt x="23" y="26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4"/>
                      <a:pt x="23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3"/>
                      <a:pt x="25" y="23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1"/>
                      <a:pt x="23" y="22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4" y="20"/>
                      <a:pt x="23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5" y="19"/>
                    </a:cubicBezTo>
                    <a:cubicBezTo>
                      <a:pt x="25" y="19"/>
                      <a:pt x="25" y="19"/>
                      <a:pt x="26" y="20"/>
                    </a:cubicBezTo>
                    <a:cubicBezTo>
                      <a:pt x="26" y="20"/>
                      <a:pt x="25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1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5" name="Google Shape;815;p69"/>
              <p:cNvSpPr/>
              <p:nvPr/>
            </p:nvSpPr>
            <p:spPr>
              <a:xfrm>
                <a:off x="3989389" y="17780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6" name="Google Shape;816;p69"/>
              <p:cNvSpPr/>
              <p:nvPr/>
            </p:nvSpPr>
            <p:spPr>
              <a:xfrm>
                <a:off x="3978277" y="1714501"/>
                <a:ext cx="312738" cy="247650"/>
              </a:xfrm>
              <a:custGeom>
                <a:rect b="b" l="l" r="r" t="t"/>
                <a:pathLst>
                  <a:path extrusionOk="0" h="23" w="29">
                    <a:moveTo>
                      <a:pt x="28" y="6"/>
                    </a:moveTo>
                    <a:cubicBezTo>
                      <a:pt x="29" y="6"/>
                      <a:pt x="29" y="5"/>
                      <a:pt x="29" y="5"/>
                    </a:cubicBezTo>
                    <a:cubicBezTo>
                      <a:pt x="29" y="5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5"/>
                      <a:pt x="28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6" y="4"/>
                      <a:pt x="26" y="5"/>
                      <a:pt x="26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2"/>
                      <a:pt x="16" y="2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4" y="2"/>
                      <a:pt x="14" y="1"/>
                      <a:pt x="14" y="1"/>
                    </a:cubicBezTo>
                    <a:cubicBezTo>
                      <a:pt x="13" y="1"/>
                      <a:pt x="13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1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7" y="8"/>
                      <a:pt x="6" y="7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8"/>
                      <a:pt x="5" y="9"/>
                      <a:pt x="5" y="9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8"/>
                      <a:pt x="4" y="18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5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2"/>
                      <a:pt x="7" y="23"/>
                      <a:pt x="7" y="23"/>
                    </a:cubicBezTo>
                    <a:cubicBezTo>
                      <a:pt x="7" y="23"/>
                      <a:pt x="7" y="22"/>
                      <a:pt x="8" y="22"/>
                    </a:cubicBezTo>
                    <a:cubicBezTo>
                      <a:pt x="8" y="22"/>
                      <a:pt x="8" y="22"/>
                      <a:pt x="8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5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20"/>
                      <a:pt x="16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8"/>
                      <a:pt x="18" y="19"/>
                      <a:pt x="19" y="18"/>
                    </a:cubicBezTo>
                    <a:cubicBezTo>
                      <a:pt x="19" y="18"/>
                      <a:pt x="19" y="19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20" y="16"/>
                      <a:pt x="20" y="16"/>
                      <a:pt x="21" y="16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2" y="15"/>
                      <a:pt x="22" y="15"/>
                      <a:pt x="23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5" y="8"/>
                      <a:pt x="26" y="8"/>
                      <a:pt x="26" y="7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8" y="7"/>
                      <a:pt x="28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7" name="Google Shape;817;p69"/>
              <p:cNvSpPr/>
              <p:nvPr/>
            </p:nvSpPr>
            <p:spPr>
              <a:xfrm>
                <a:off x="5327652" y="1778001"/>
                <a:ext cx="560388" cy="530225"/>
              </a:xfrm>
              <a:custGeom>
                <a:rect b="b" l="l" r="r" t="t"/>
                <a:pathLst>
                  <a:path extrusionOk="0" h="49" w="52">
                    <a:moveTo>
                      <a:pt x="51" y="41"/>
                    </a:moveTo>
                    <a:cubicBezTo>
                      <a:pt x="51" y="41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39"/>
                      <a:pt x="48" y="38"/>
                      <a:pt x="47" y="38"/>
                    </a:cubicBezTo>
                    <a:cubicBezTo>
                      <a:pt x="47" y="38"/>
                      <a:pt x="47" y="38"/>
                      <a:pt x="46" y="37"/>
                    </a:cubicBezTo>
                    <a:cubicBezTo>
                      <a:pt x="46" y="37"/>
                      <a:pt x="46" y="36"/>
                      <a:pt x="46" y="36"/>
                    </a:cubicBezTo>
                    <a:cubicBezTo>
                      <a:pt x="46" y="35"/>
                      <a:pt x="45" y="35"/>
                      <a:pt x="45" y="35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2"/>
                      <a:pt x="46" y="32"/>
                      <a:pt x="46" y="31"/>
                    </a:cubicBezTo>
                    <a:cubicBezTo>
                      <a:pt x="46" y="31"/>
                      <a:pt x="46" y="31"/>
                      <a:pt x="46" y="30"/>
                    </a:cubicBezTo>
                    <a:cubicBezTo>
                      <a:pt x="46" y="30"/>
                      <a:pt x="45" y="30"/>
                      <a:pt x="45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4" y="30"/>
                      <a:pt x="44" y="30"/>
                      <a:pt x="43" y="29"/>
                    </a:cubicBezTo>
                    <a:cubicBezTo>
                      <a:pt x="43" y="29"/>
                      <a:pt x="44" y="29"/>
                      <a:pt x="44" y="28"/>
                    </a:cubicBezTo>
                    <a:cubicBezTo>
                      <a:pt x="44" y="28"/>
                      <a:pt x="43" y="27"/>
                      <a:pt x="43" y="27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3"/>
                      <a:pt x="43" y="23"/>
                      <a:pt x="43" y="22"/>
                    </a:cubicBezTo>
                    <a:cubicBezTo>
                      <a:pt x="43" y="21"/>
                      <a:pt x="43" y="21"/>
                      <a:pt x="43" y="20"/>
                    </a:cubicBezTo>
                    <a:cubicBezTo>
                      <a:pt x="43" y="20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6"/>
                      <a:pt x="42" y="16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9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7" y="13"/>
                      <a:pt x="37" y="13"/>
                      <a:pt x="36" y="12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3" y="12"/>
                      <a:pt x="33" y="12"/>
                    </a:cubicBezTo>
                    <a:cubicBezTo>
                      <a:pt x="33" y="12"/>
                      <a:pt x="32" y="12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1"/>
                      <a:pt x="30" y="10"/>
                      <a:pt x="29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3"/>
                      <a:pt x="25" y="13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4" y="15"/>
                    </a:cubicBezTo>
                    <a:cubicBezTo>
                      <a:pt x="23" y="15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21" y="15"/>
                      <a:pt x="20" y="15"/>
                    </a:cubicBezTo>
                    <a:cubicBezTo>
                      <a:pt x="20" y="15"/>
                      <a:pt x="20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4" y="13"/>
                      <a:pt x="14" y="13"/>
                      <a:pt x="1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1" y="11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9"/>
                      <a:pt x="11" y="8"/>
                      <a:pt x="11" y="8"/>
                    </a:cubicBezTo>
                    <a:cubicBezTo>
                      <a:pt x="11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3" y="5"/>
                      <a:pt x="14" y="6"/>
                      <a:pt x="14" y="5"/>
                    </a:cubicBezTo>
                    <a:cubicBezTo>
                      <a:pt x="14" y="5"/>
                      <a:pt x="14" y="5"/>
                      <a:pt x="13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11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4" y="16"/>
                      <a:pt x="4" y="16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6" y="17"/>
                      <a:pt x="6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6" y="20"/>
                      <a:pt x="5" y="20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6"/>
                    </a:cubicBezTo>
                    <a:cubicBezTo>
                      <a:pt x="7" y="26"/>
                      <a:pt x="7" y="26"/>
                      <a:pt x="8" y="26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8"/>
                    </a:cubicBezTo>
                    <a:cubicBezTo>
                      <a:pt x="11" y="28"/>
                      <a:pt x="11" y="28"/>
                      <a:pt x="11" y="29"/>
                    </a:cubicBezTo>
                    <a:cubicBezTo>
                      <a:pt x="12" y="30"/>
                      <a:pt x="11" y="30"/>
                      <a:pt x="11" y="30"/>
                    </a:cubicBezTo>
                    <a:cubicBezTo>
                      <a:pt x="12" y="31"/>
                      <a:pt x="11" y="31"/>
                      <a:pt x="12" y="31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2" y="32"/>
                      <a:pt x="12" y="33"/>
                    </a:cubicBezTo>
                    <a:cubicBezTo>
                      <a:pt x="12" y="33"/>
                      <a:pt x="13" y="33"/>
                      <a:pt x="13" y="33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4"/>
                      <a:pt x="14" y="34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5" y="35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6" y="34"/>
                      <a:pt x="16" y="34"/>
                      <a:pt x="16" y="35"/>
                    </a:cubicBezTo>
                    <a:cubicBezTo>
                      <a:pt x="17" y="35"/>
                      <a:pt x="17" y="34"/>
                      <a:pt x="17" y="34"/>
                    </a:cubicBezTo>
                    <a:cubicBezTo>
                      <a:pt x="17" y="34"/>
                      <a:pt x="17" y="34"/>
                      <a:pt x="18" y="34"/>
                    </a:cubicBezTo>
                    <a:cubicBezTo>
                      <a:pt x="18" y="34"/>
                      <a:pt x="18" y="35"/>
                      <a:pt x="18" y="35"/>
                    </a:cubicBezTo>
                    <a:cubicBezTo>
                      <a:pt x="18" y="35"/>
                      <a:pt x="19" y="35"/>
                      <a:pt x="19" y="36"/>
                    </a:cubicBezTo>
                    <a:cubicBezTo>
                      <a:pt x="19" y="36"/>
                      <a:pt x="19" y="36"/>
                      <a:pt x="19" y="37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1" y="40"/>
                      <a:pt x="21" y="41"/>
                      <a:pt x="22" y="41"/>
                    </a:cubicBezTo>
                    <a:cubicBezTo>
                      <a:pt x="22" y="42"/>
                      <a:pt x="23" y="42"/>
                      <a:pt x="23" y="42"/>
                    </a:cubicBezTo>
                    <a:cubicBezTo>
                      <a:pt x="23" y="41"/>
                      <a:pt x="23" y="41"/>
                      <a:pt x="24" y="41"/>
                    </a:cubicBezTo>
                    <a:cubicBezTo>
                      <a:pt x="24" y="41"/>
                      <a:pt x="24" y="42"/>
                      <a:pt x="25" y="42"/>
                    </a:cubicBezTo>
                    <a:cubicBezTo>
                      <a:pt x="25" y="42"/>
                      <a:pt x="25" y="42"/>
                      <a:pt x="26" y="43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7" y="43"/>
                      <a:pt x="27" y="43"/>
                      <a:pt x="27" y="44"/>
                    </a:cubicBezTo>
                    <a:cubicBezTo>
                      <a:pt x="27" y="44"/>
                      <a:pt x="28" y="44"/>
                      <a:pt x="28" y="44"/>
                    </a:cubicBezTo>
                    <a:cubicBezTo>
                      <a:pt x="28" y="44"/>
                      <a:pt x="29" y="44"/>
                      <a:pt x="29" y="44"/>
                    </a:cubicBezTo>
                    <a:cubicBezTo>
                      <a:pt x="29" y="44"/>
                      <a:pt x="29" y="45"/>
                      <a:pt x="30" y="45"/>
                    </a:cubicBezTo>
                    <a:cubicBezTo>
                      <a:pt x="30" y="45"/>
                      <a:pt x="30" y="44"/>
                      <a:pt x="30" y="44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2" y="44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4" y="42"/>
                      <a:pt x="34" y="43"/>
                      <a:pt x="34" y="43"/>
                    </a:cubicBezTo>
                    <a:cubicBezTo>
                      <a:pt x="35" y="43"/>
                      <a:pt x="35" y="43"/>
                      <a:pt x="35" y="43"/>
                    </a:cubicBezTo>
                    <a:cubicBezTo>
                      <a:pt x="35" y="43"/>
                      <a:pt x="36" y="43"/>
                      <a:pt x="36" y="43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5"/>
                      <a:pt x="36" y="45"/>
                      <a:pt x="37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47"/>
                      <a:pt x="37" y="47"/>
                      <a:pt x="38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8"/>
                      <a:pt x="39" y="47"/>
                      <a:pt x="39" y="47"/>
                    </a:cubicBezTo>
                    <a:cubicBezTo>
                      <a:pt x="39" y="47"/>
                      <a:pt x="40" y="47"/>
                      <a:pt x="40" y="47"/>
                    </a:cubicBezTo>
                    <a:cubicBezTo>
                      <a:pt x="40" y="47"/>
                      <a:pt x="41" y="48"/>
                      <a:pt x="41" y="48"/>
                    </a:cubicBezTo>
                    <a:cubicBezTo>
                      <a:pt x="42" y="48"/>
                      <a:pt x="42" y="48"/>
                      <a:pt x="43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5" y="48"/>
                      <a:pt x="45" y="48"/>
                      <a:pt x="46" y="48"/>
                    </a:cubicBezTo>
                    <a:cubicBezTo>
                      <a:pt x="46" y="49"/>
                      <a:pt x="46" y="49"/>
                      <a:pt x="47" y="49"/>
                    </a:cubicBezTo>
                    <a:cubicBezTo>
                      <a:pt x="48" y="49"/>
                      <a:pt x="48" y="49"/>
                      <a:pt x="48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48"/>
                      <a:pt x="48" y="48"/>
                      <a:pt x="48" y="47"/>
                    </a:cubicBezTo>
                    <a:cubicBezTo>
                      <a:pt x="48" y="46"/>
                      <a:pt x="48" y="46"/>
                      <a:pt x="49" y="46"/>
                    </a:cubicBezTo>
                    <a:cubicBezTo>
                      <a:pt x="49" y="45"/>
                      <a:pt x="49" y="45"/>
                      <a:pt x="50" y="44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1" y="44"/>
                      <a:pt x="51" y="44"/>
                      <a:pt x="52" y="43"/>
                    </a:cubicBezTo>
                    <a:cubicBezTo>
                      <a:pt x="52" y="43"/>
                      <a:pt x="51" y="43"/>
                      <a:pt x="51" y="42"/>
                    </a:cubicBezTo>
                    <a:cubicBezTo>
                      <a:pt x="51" y="42"/>
                      <a:pt x="51" y="42"/>
                      <a:pt x="51" y="4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8" name="Google Shape;818;p69"/>
              <p:cNvSpPr/>
              <p:nvPr/>
            </p:nvSpPr>
            <p:spPr>
              <a:xfrm>
                <a:off x="5435602" y="178911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19" name="Google Shape;819;p69"/>
              <p:cNvSpPr/>
              <p:nvPr/>
            </p:nvSpPr>
            <p:spPr>
              <a:xfrm>
                <a:off x="7173914" y="3421064"/>
                <a:ext cx="1090613" cy="887413"/>
              </a:xfrm>
              <a:custGeom>
                <a:rect b="b" l="l" r="r" t="t"/>
                <a:pathLst>
                  <a:path extrusionOk="0" h="82" w="101">
                    <a:moveTo>
                      <a:pt x="1" y="69"/>
                    </a:moveTo>
                    <a:cubicBezTo>
                      <a:pt x="1" y="69"/>
                      <a:pt x="1" y="69"/>
                      <a:pt x="1" y="7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3" y="70"/>
                      <a:pt x="4" y="70"/>
                      <a:pt x="4" y="70"/>
                    </a:cubicBezTo>
                    <a:cubicBezTo>
                      <a:pt x="5" y="70"/>
                      <a:pt x="5" y="70"/>
                      <a:pt x="6" y="70"/>
                    </a:cubicBezTo>
                    <a:cubicBezTo>
                      <a:pt x="7" y="70"/>
                      <a:pt x="7" y="70"/>
                      <a:pt x="8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69"/>
                      <a:pt x="9" y="69"/>
                      <a:pt x="9" y="68"/>
                    </a:cubicBezTo>
                    <a:cubicBezTo>
                      <a:pt x="10" y="68"/>
                      <a:pt x="10" y="68"/>
                      <a:pt x="11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7"/>
                      <a:pt x="12" y="67"/>
                      <a:pt x="12" y="67"/>
                    </a:cubicBezTo>
                    <a:cubicBezTo>
                      <a:pt x="12" y="67"/>
                      <a:pt x="12" y="67"/>
                      <a:pt x="13" y="67"/>
                    </a:cubicBezTo>
                    <a:cubicBezTo>
                      <a:pt x="13" y="67"/>
                      <a:pt x="14" y="67"/>
                      <a:pt x="14" y="67"/>
                    </a:cubicBezTo>
                    <a:cubicBezTo>
                      <a:pt x="15" y="67"/>
                      <a:pt x="15" y="67"/>
                      <a:pt x="16" y="67"/>
                    </a:cubicBezTo>
                    <a:cubicBezTo>
                      <a:pt x="17" y="67"/>
                      <a:pt x="17" y="67"/>
                      <a:pt x="18" y="67"/>
                    </a:cubicBezTo>
                    <a:cubicBezTo>
                      <a:pt x="18" y="67"/>
                      <a:pt x="19" y="67"/>
                      <a:pt x="19" y="67"/>
                    </a:cubicBezTo>
                    <a:cubicBezTo>
                      <a:pt x="20" y="67"/>
                      <a:pt x="20" y="67"/>
                      <a:pt x="21" y="67"/>
                    </a:cubicBezTo>
                    <a:cubicBezTo>
                      <a:pt x="21" y="67"/>
                      <a:pt x="21" y="67"/>
                      <a:pt x="22" y="66"/>
                    </a:cubicBezTo>
                    <a:cubicBezTo>
                      <a:pt x="22" y="66"/>
                      <a:pt x="23" y="66"/>
                      <a:pt x="23" y="65"/>
                    </a:cubicBezTo>
                    <a:cubicBezTo>
                      <a:pt x="23" y="65"/>
                      <a:pt x="24" y="65"/>
                      <a:pt x="24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6" y="64"/>
                      <a:pt x="26" y="64"/>
                      <a:pt x="26" y="63"/>
                    </a:cubicBezTo>
                    <a:cubicBezTo>
                      <a:pt x="26" y="63"/>
                      <a:pt x="27" y="63"/>
                      <a:pt x="27" y="63"/>
                    </a:cubicBezTo>
                    <a:cubicBezTo>
                      <a:pt x="28" y="63"/>
                      <a:pt x="28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30" y="62"/>
                      <a:pt x="30" y="62"/>
                      <a:pt x="31" y="62"/>
                    </a:cubicBezTo>
                    <a:cubicBezTo>
                      <a:pt x="31" y="62"/>
                      <a:pt x="31" y="63"/>
                      <a:pt x="32" y="63"/>
                    </a:cubicBezTo>
                    <a:cubicBezTo>
                      <a:pt x="32" y="63"/>
                      <a:pt x="32" y="63"/>
                      <a:pt x="33" y="63"/>
                    </a:cubicBezTo>
                    <a:cubicBezTo>
                      <a:pt x="34" y="63"/>
                      <a:pt x="34" y="62"/>
                      <a:pt x="35" y="62"/>
                    </a:cubicBezTo>
                    <a:cubicBezTo>
                      <a:pt x="35" y="62"/>
                      <a:pt x="35" y="62"/>
                      <a:pt x="36" y="61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6" y="61"/>
                      <a:pt x="37" y="61"/>
                      <a:pt x="37" y="61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9" y="61"/>
                      <a:pt x="39" y="61"/>
                      <a:pt x="40" y="61"/>
                    </a:cubicBezTo>
                    <a:cubicBezTo>
                      <a:pt x="40" y="61"/>
                      <a:pt x="41" y="61"/>
                      <a:pt x="41" y="61"/>
                    </a:cubicBezTo>
                    <a:cubicBezTo>
                      <a:pt x="42" y="61"/>
                      <a:pt x="42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44" y="62"/>
                      <a:pt x="44" y="62"/>
                      <a:pt x="45" y="62"/>
                    </a:cubicBezTo>
                    <a:cubicBezTo>
                      <a:pt x="45" y="62"/>
                      <a:pt x="45" y="62"/>
                      <a:pt x="46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8" y="62"/>
                      <a:pt x="48" y="62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49" y="64"/>
                      <a:pt x="49" y="64"/>
                      <a:pt x="49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7"/>
                      <a:pt x="49" y="67"/>
                      <a:pt x="49" y="67"/>
                    </a:cubicBezTo>
                    <a:cubicBezTo>
                      <a:pt x="49" y="67"/>
                      <a:pt x="49" y="67"/>
                      <a:pt x="49" y="68"/>
                    </a:cubicBezTo>
                    <a:cubicBezTo>
                      <a:pt x="49" y="68"/>
                      <a:pt x="49" y="68"/>
                      <a:pt x="49" y="68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0" y="69"/>
                      <a:pt x="51" y="69"/>
                      <a:pt x="51" y="69"/>
                    </a:cubicBezTo>
                    <a:cubicBezTo>
                      <a:pt x="51" y="69"/>
                      <a:pt x="51" y="69"/>
                      <a:pt x="52" y="68"/>
                    </a:cubicBezTo>
                    <a:cubicBezTo>
                      <a:pt x="52" y="68"/>
                      <a:pt x="51" y="68"/>
                      <a:pt x="52" y="6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3" y="67"/>
                      <a:pt x="53" y="67"/>
                      <a:pt x="53" y="67"/>
                    </a:cubicBezTo>
                    <a:cubicBezTo>
                      <a:pt x="54" y="67"/>
                      <a:pt x="54" y="67"/>
                      <a:pt x="54" y="66"/>
                    </a:cubicBezTo>
                    <a:cubicBezTo>
                      <a:pt x="54" y="66"/>
                      <a:pt x="55" y="66"/>
                      <a:pt x="55" y="66"/>
                    </a:cubicBezTo>
                    <a:cubicBezTo>
                      <a:pt x="55" y="66"/>
                      <a:pt x="55" y="65"/>
                      <a:pt x="55" y="65"/>
                    </a:cubicBezTo>
                    <a:cubicBezTo>
                      <a:pt x="55" y="65"/>
                      <a:pt x="56" y="65"/>
                      <a:pt x="56" y="65"/>
                    </a:cubicBezTo>
                    <a:cubicBezTo>
                      <a:pt x="57" y="65"/>
                      <a:pt x="57" y="64"/>
                      <a:pt x="57" y="65"/>
                    </a:cubicBezTo>
                    <a:cubicBezTo>
                      <a:pt x="57" y="65"/>
                      <a:pt x="57" y="65"/>
                      <a:pt x="56" y="65"/>
                    </a:cubicBezTo>
                    <a:cubicBezTo>
                      <a:pt x="56" y="66"/>
                      <a:pt x="57" y="66"/>
                      <a:pt x="56" y="66"/>
                    </a:cubicBezTo>
                    <a:cubicBezTo>
                      <a:pt x="56" y="66"/>
                      <a:pt x="56" y="67"/>
                      <a:pt x="56" y="67"/>
                    </a:cubicBezTo>
                    <a:cubicBezTo>
                      <a:pt x="56" y="67"/>
                      <a:pt x="55" y="67"/>
                      <a:pt x="55" y="67"/>
                    </a:cubicBezTo>
                    <a:cubicBezTo>
                      <a:pt x="55" y="68"/>
                      <a:pt x="55" y="68"/>
                      <a:pt x="54" y="68"/>
                    </a:cubicBezTo>
                    <a:cubicBezTo>
                      <a:pt x="54" y="68"/>
                      <a:pt x="54" y="68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2" y="70"/>
                      <a:pt x="52" y="70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2" y="71"/>
                      <a:pt x="53" y="71"/>
                    </a:cubicBezTo>
                    <a:cubicBezTo>
                      <a:pt x="53" y="71"/>
                      <a:pt x="53" y="71"/>
                      <a:pt x="54" y="71"/>
                    </a:cubicBezTo>
                    <a:cubicBezTo>
                      <a:pt x="54" y="71"/>
                      <a:pt x="54" y="71"/>
                      <a:pt x="54" y="70"/>
                    </a:cubicBezTo>
                    <a:cubicBezTo>
                      <a:pt x="55" y="70"/>
                      <a:pt x="55" y="70"/>
                      <a:pt x="55" y="69"/>
                    </a:cubicBezTo>
                    <a:cubicBezTo>
                      <a:pt x="55" y="69"/>
                      <a:pt x="55" y="69"/>
                      <a:pt x="56" y="69"/>
                    </a:cubicBezTo>
                    <a:cubicBezTo>
                      <a:pt x="56" y="69"/>
                      <a:pt x="56" y="69"/>
                      <a:pt x="56" y="70"/>
                    </a:cubicBezTo>
                    <a:cubicBezTo>
                      <a:pt x="56" y="70"/>
                      <a:pt x="56" y="70"/>
                      <a:pt x="56" y="71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5" y="72"/>
                      <a:pt x="54" y="72"/>
                      <a:pt x="54" y="72"/>
                    </a:cubicBezTo>
                    <a:cubicBezTo>
                      <a:pt x="55" y="73"/>
                      <a:pt x="55" y="72"/>
                      <a:pt x="56" y="72"/>
                    </a:cubicBezTo>
                    <a:cubicBezTo>
                      <a:pt x="56" y="72"/>
                      <a:pt x="56" y="72"/>
                      <a:pt x="56" y="73"/>
                    </a:cubicBezTo>
                    <a:cubicBezTo>
                      <a:pt x="56" y="73"/>
                      <a:pt x="56" y="74"/>
                      <a:pt x="56" y="74"/>
                    </a:cubicBezTo>
                    <a:cubicBezTo>
                      <a:pt x="56" y="75"/>
                      <a:pt x="56" y="75"/>
                      <a:pt x="55" y="75"/>
                    </a:cubicBezTo>
                    <a:cubicBezTo>
                      <a:pt x="55" y="75"/>
                      <a:pt x="55" y="75"/>
                      <a:pt x="55" y="76"/>
                    </a:cubicBezTo>
                    <a:cubicBezTo>
                      <a:pt x="55" y="76"/>
                      <a:pt x="55" y="76"/>
                      <a:pt x="55" y="77"/>
                    </a:cubicBezTo>
                    <a:cubicBezTo>
                      <a:pt x="55" y="77"/>
                      <a:pt x="56" y="77"/>
                      <a:pt x="56" y="78"/>
                    </a:cubicBezTo>
                    <a:cubicBezTo>
                      <a:pt x="56" y="78"/>
                      <a:pt x="56" y="79"/>
                      <a:pt x="56" y="79"/>
                    </a:cubicBezTo>
                    <a:cubicBezTo>
                      <a:pt x="56" y="79"/>
                      <a:pt x="57" y="79"/>
                      <a:pt x="57" y="80"/>
                    </a:cubicBezTo>
                    <a:cubicBezTo>
                      <a:pt x="57" y="80"/>
                      <a:pt x="58" y="80"/>
                      <a:pt x="58" y="80"/>
                    </a:cubicBezTo>
                    <a:cubicBezTo>
                      <a:pt x="58" y="80"/>
                      <a:pt x="59" y="80"/>
                      <a:pt x="59" y="80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60" y="81"/>
                      <a:pt x="61" y="81"/>
                      <a:pt x="61" y="81"/>
                    </a:cubicBezTo>
                    <a:cubicBezTo>
                      <a:pt x="61" y="81"/>
                      <a:pt x="62" y="82"/>
                      <a:pt x="62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80"/>
                      <a:pt x="63" y="80"/>
                      <a:pt x="64" y="80"/>
                    </a:cubicBezTo>
                    <a:cubicBezTo>
                      <a:pt x="64" y="80"/>
                      <a:pt x="65" y="80"/>
                      <a:pt x="65" y="80"/>
                    </a:cubicBezTo>
                    <a:cubicBezTo>
                      <a:pt x="65" y="80"/>
                      <a:pt x="65" y="80"/>
                      <a:pt x="66" y="79"/>
                    </a:cubicBezTo>
                    <a:cubicBezTo>
                      <a:pt x="66" y="79"/>
                      <a:pt x="66" y="79"/>
                      <a:pt x="67" y="79"/>
                    </a:cubicBezTo>
                    <a:cubicBezTo>
                      <a:pt x="67" y="79"/>
                      <a:pt x="67" y="80"/>
                      <a:pt x="67" y="80"/>
                    </a:cubicBezTo>
                    <a:cubicBezTo>
                      <a:pt x="67" y="80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8" y="82"/>
                    </a:cubicBezTo>
                    <a:cubicBezTo>
                      <a:pt x="68" y="82"/>
                      <a:pt x="68" y="82"/>
                      <a:pt x="69" y="82"/>
                    </a:cubicBezTo>
                    <a:cubicBezTo>
                      <a:pt x="69" y="82"/>
                      <a:pt x="70" y="81"/>
                      <a:pt x="70" y="81"/>
                    </a:cubicBezTo>
                    <a:cubicBezTo>
                      <a:pt x="70" y="81"/>
                      <a:pt x="71" y="81"/>
                      <a:pt x="71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3" y="80"/>
                      <a:pt x="72" y="79"/>
                      <a:pt x="73" y="79"/>
                    </a:cubicBezTo>
                    <a:cubicBezTo>
                      <a:pt x="73" y="79"/>
                      <a:pt x="74" y="79"/>
                      <a:pt x="74" y="79"/>
                    </a:cubicBezTo>
                    <a:cubicBezTo>
                      <a:pt x="75" y="78"/>
                      <a:pt x="75" y="78"/>
                      <a:pt x="76" y="78"/>
                    </a:cubicBezTo>
                    <a:cubicBezTo>
                      <a:pt x="77" y="78"/>
                      <a:pt x="77" y="79"/>
                      <a:pt x="78" y="79"/>
                    </a:cubicBezTo>
                    <a:cubicBezTo>
                      <a:pt x="78" y="79"/>
                      <a:pt x="78" y="79"/>
                      <a:pt x="79" y="78"/>
                    </a:cubicBezTo>
                    <a:cubicBezTo>
                      <a:pt x="79" y="78"/>
                      <a:pt x="79" y="78"/>
                      <a:pt x="79" y="77"/>
                    </a:cubicBezTo>
                    <a:cubicBezTo>
                      <a:pt x="80" y="77"/>
                      <a:pt x="80" y="76"/>
                      <a:pt x="81" y="75"/>
                    </a:cubicBezTo>
                    <a:cubicBezTo>
                      <a:pt x="81" y="74"/>
                      <a:pt x="82" y="74"/>
                      <a:pt x="82" y="74"/>
                    </a:cubicBezTo>
                    <a:cubicBezTo>
                      <a:pt x="83" y="74"/>
                      <a:pt x="83" y="73"/>
                      <a:pt x="83" y="73"/>
                    </a:cubicBezTo>
                    <a:cubicBezTo>
                      <a:pt x="83" y="72"/>
                      <a:pt x="84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5" y="71"/>
                      <a:pt x="85" y="71"/>
                      <a:pt x="85" y="70"/>
                    </a:cubicBezTo>
                    <a:cubicBezTo>
                      <a:pt x="86" y="70"/>
                      <a:pt x="86" y="69"/>
                      <a:pt x="87" y="69"/>
                    </a:cubicBezTo>
                    <a:cubicBezTo>
                      <a:pt x="87" y="68"/>
                      <a:pt x="87" y="68"/>
                      <a:pt x="88" y="67"/>
                    </a:cubicBezTo>
                    <a:cubicBezTo>
                      <a:pt x="89" y="66"/>
                      <a:pt x="89" y="66"/>
                      <a:pt x="89" y="65"/>
                    </a:cubicBezTo>
                    <a:cubicBezTo>
                      <a:pt x="90" y="65"/>
                      <a:pt x="90" y="65"/>
                      <a:pt x="91" y="65"/>
                    </a:cubicBezTo>
                    <a:cubicBezTo>
                      <a:pt x="91" y="64"/>
                      <a:pt x="91" y="64"/>
                      <a:pt x="92" y="64"/>
                    </a:cubicBezTo>
                    <a:cubicBezTo>
                      <a:pt x="92" y="63"/>
                      <a:pt x="92" y="63"/>
                      <a:pt x="93" y="63"/>
                    </a:cubicBezTo>
                    <a:cubicBezTo>
                      <a:pt x="93" y="62"/>
                      <a:pt x="93" y="62"/>
                      <a:pt x="94" y="62"/>
                    </a:cubicBezTo>
                    <a:cubicBezTo>
                      <a:pt x="94" y="62"/>
                      <a:pt x="94" y="62"/>
                      <a:pt x="94" y="61"/>
                    </a:cubicBezTo>
                    <a:cubicBezTo>
                      <a:pt x="94" y="61"/>
                      <a:pt x="95" y="61"/>
                      <a:pt x="95" y="60"/>
                    </a:cubicBezTo>
                    <a:cubicBezTo>
                      <a:pt x="96" y="60"/>
                      <a:pt x="96" y="59"/>
                      <a:pt x="96" y="59"/>
                    </a:cubicBezTo>
                    <a:cubicBezTo>
                      <a:pt x="97" y="58"/>
                      <a:pt x="97" y="58"/>
                      <a:pt x="98" y="57"/>
                    </a:cubicBezTo>
                    <a:cubicBezTo>
                      <a:pt x="98" y="57"/>
                      <a:pt x="98" y="56"/>
                      <a:pt x="98" y="56"/>
                    </a:cubicBezTo>
                    <a:cubicBezTo>
                      <a:pt x="99" y="55"/>
                      <a:pt x="98" y="55"/>
                      <a:pt x="99" y="54"/>
                    </a:cubicBezTo>
                    <a:cubicBezTo>
                      <a:pt x="99" y="54"/>
                      <a:pt x="100" y="54"/>
                      <a:pt x="100" y="53"/>
                    </a:cubicBezTo>
                    <a:cubicBezTo>
                      <a:pt x="100" y="53"/>
                      <a:pt x="100" y="52"/>
                      <a:pt x="101" y="52"/>
                    </a:cubicBezTo>
                    <a:cubicBezTo>
                      <a:pt x="101" y="51"/>
                      <a:pt x="101" y="51"/>
                      <a:pt x="101" y="50"/>
                    </a:cubicBezTo>
                    <a:cubicBezTo>
                      <a:pt x="101" y="49"/>
                      <a:pt x="101" y="49"/>
                      <a:pt x="101" y="48"/>
                    </a:cubicBezTo>
                    <a:cubicBezTo>
                      <a:pt x="101" y="48"/>
                      <a:pt x="101" y="47"/>
                      <a:pt x="101" y="47"/>
                    </a:cubicBezTo>
                    <a:cubicBezTo>
                      <a:pt x="101" y="46"/>
                      <a:pt x="101" y="46"/>
                      <a:pt x="101" y="45"/>
                    </a:cubicBezTo>
                    <a:cubicBezTo>
                      <a:pt x="101" y="45"/>
                      <a:pt x="101" y="44"/>
                      <a:pt x="101" y="43"/>
                    </a:cubicBezTo>
                    <a:cubicBezTo>
                      <a:pt x="101" y="42"/>
                      <a:pt x="101" y="42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1" y="41"/>
                      <a:pt x="101" y="41"/>
                      <a:pt x="101" y="40"/>
                    </a:cubicBezTo>
                    <a:cubicBezTo>
                      <a:pt x="100" y="40"/>
                      <a:pt x="100" y="39"/>
                      <a:pt x="100" y="39"/>
                    </a:cubicBezTo>
                    <a:cubicBezTo>
                      <a:pt x="99" y="38"/>
                      <a:pt x="98" y="38"/>
                      <a:pt x="98" y="37"/>
                    </a:cubicBezTo>
                    <a:cubicBezTo>
                      <a:pt x="98" y="37"/>
                      <a:pt x="98" y="36"/>
                      <a:pt x="98" y="36"/>
                    </a:cubicBezTo>
                    <a:cubicBezTo>
                      <a:pt x="99" y="35"/>
                      <a:pt x="99" y="35"/>
                      <a:pt x="98" y="34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6" y="33"/>
                      <a:pt x="96" y="33"/>
                      <a:pt x="96" y="32"/>
                    </a:cubicBezTo>
                    <a:cubicBezTo>
                      <a:pt x="96" y="32"/>
                      <a:pt x="96" y="31"/>
                      <a:pt x="96" y="31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95" y="29"/>
                      <a:pt x="95" y="29"/>
                      <a:pt x="95" y="28"/>
                    </a:cubicBezTo>
                    <a:cubicBezTo>
                      <a:pt x="95" y="28"/>
                      <a:pt x="95" y="28"/>
                      <a:pt x="95" y="27"/>
                    </a:cubicBezTo>
                    <a:cubicBezTo>
                      <a:pt x="95" y="27"/>
                      <a:pt x="94" y="27"/>
                      <a:pt x="94" y="27"/>
                    </a:cubicBezTo>
                    <a:cubicBezTo>
                      <a:pt x="94" y="27"/>
                      <a:pt x="93" y="27"/>
                      <a:pt x="93" y="26"/>
                    </a:cubicBezTo>
                    <a:cubicBezTo>
                      <a:pt x="93" y="26"/>
                      <a:pt x="93" y="26"/>
                      <a:pt x="93" y="25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4"/>
                    </a:cubicBezTo>
                    <a:cubicBezTo>
                      <a:pt x="90" y="24"/>
                      <a:pt x="90" y="24"/>
                      <a:pt x="90" y="23"/>
                    </a:cubicBezTo>
                    <a:cubicBezTo>
                      <a:pt x="90" y="23"/>
                      <a:pt x="90" y="22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20"/>
                      <a:pt x="90" y="20"/>
                      <a:pt x="90" y="19"/>
                    </a:cubicBezTo>
                    <a:cubicBezTo>
                      <a:pt x="90" y="19"/>
                      <a:pt x="90" y="19"/>
                      <a:pt x="90" y="18"/>
                    </a:cubicBezTo>
                    <a:cubicBezTo>
                      <a:pt x="90" y="18"/>
                      <a:pt x="90" y="17"/>
                      <a:pt x="90" y="17"/>
                    </a:cubicBezTo>
                    <a:cubicBezTo>
                      <a:pt x="90" y="16"/>
                      <a:pt x="90" y="15"/>
                      <a:pt x="90" y="14"/>
                    </a:cubicBezTo>
                    <a:cubicBezTo>
                      <a:pt x="90" y="13"/>
                      <a:pt x="90" y="13"/>
                      <a:pt x="90" y="12"/>
                    </a:cubicBezTo>
                    <a:cubicBezTo>
                      <a:pt x="89" y="12"/>
                      <a:pt x="89" y="12"/>
                      <a:pt x="89" y="11"/>
                    </a:cubicBez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10"/>
                      <a:pt x="89" y="10"/>
                      <a:pt x="88" y="10"/>
                    </a:cubicBezTo>
                    <a:cubicBezTo>
                      <a:pt x="88" y="10"/>
                      <a:pt x="88" y="10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7" y="11"/>
                      <a:pt x="86" y="11"/>
                      <a:pt x="86" y="11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6" y="10"/>
                      <a:pt x="86" y="10"/>
                      <a:pt x="86" y="9"/>
                    </a:cubicBezTo>
                    <a:cubicBezTo>
                      <a:pt x="86" y="9"/>
                      <a:pt x="86" y="8"/>
                      <a:pt x="86" y="7"/>
                    </a:cubicBezTo>
                    <a:cubicBezTo>
                      <a:pt x="86" y="7"/>
                      <a:pt x="86" y="6"/>
                      <a:pt x="86" y="5"/>
                    </a:cubicBezTo>
                    <a:cubicBezTo>
                      <a:pt x="86" y="5"/>
                      <a:pt x="86" y="4"/>
                      <a:pt x="86" y="4"/>
                    </a:cubicBezTo>
                    <a:cubicBezTo>
                      <a:pt x="86" y="3"/>
                      <a:pt x="85" y="3"/>
                      <a:pt x="85" y="3"/>
                    </a:cubicBezTo>
                    <a:cubicBezTo>
                      <a:pt x="85" y="2"/>
                      <a:pt x="86" y="1"/>
                      <a:pt x="85" y="1"/>
                    </a:cubicBezTo>
                    <a:cubicBezTo>
                      <a:pt x="85" y="0"/>
                      <a:pt x="84" y="0"/>
                      <a:pt x="84" y="0"/>
                    </a:cubicBezTo>
                    <a:cubicBezTo>
                      <a:pt x="83" y="1"/>
                      <a:pt x="83" y="1"/>
                      <a:pt x="83" y="2"/>
                    </a:cubicBezTo>
                    <a:cubicBezTo>
                      <a:pt x="83" y="2"/>
                      <a:pt x="83" y="2"/>
                      <a:pt x="83" y="3"/>
                    </a:cubicBezTo>
                    <a:cubicBezTo>
                      <a:pt x="83" y="3"/>
                      <a:pt x="82" y="4"/>
                      <a:pt x="82" y="4"/>
                    </a:cubicBezTo>
                    <a:cubicBezTo>
                      <a:pt x="82" y="5"/>
                      <a:pt x="82" y="5"/>
                      <a:pt x="82" y="6"/>
                    </a:cubicBezTo>
                    <a:cubicBezTo>
                      <a:pt x="82" y="7"/>
                      <a:pt x="82" y="7"/>
                      <a:pt x="82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1" y="10"/>
                      <a:pt x="81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2"/>
                      <a:pt x="80" y="12"/>
                      <a:pt x="80" y="13"/>
                    </a:cubicBezTo>
                    <a:cubicBezTo>
                      <a:pt x="80" y="14"/>
                      <a:pt x="80" y="14"/>
                      <a:pt x="79" y="15"/>
                    </a:cubicBezTo>
                    <a:cubicBezTo>
                      <a:pt x="79" y="16"/>
                      <a:pt x="79" y="16"/>
                      <a:pt x="79" y="17"/>
                    </a:cubicBezTo>
                    <a:cubicBezTo>
                      <a:pt x="79" y="17"/>
                      <a:pt x="79" y="18"/>
                      <a:pt x="79" y="19"/>
                    </a:cubicBezTo>
                    <a:cubicBezTo>
                      <a:pt x="78" y="19"/>
                      <a:pt x="78" y="19"/>
                      <a:pt x="77" y="20"/>
                    </a:cubicBezTo>
                    <a:cubicBezTo>
                      <a:pt x="77" y="20"/>
                      <a:pt x="76" y="20"/>
                      <a:pt x="76" y="20"/>
                    </a:cubicBezTo>
                    <a:cubicBezTo>
                      <a:pt x="75" y="20"/>
                      <a:pt x="75" y="20"/>
                      <a:pt x="74" y="20"/>
                    </a:cubicBezTo>
                    <a:cubicBezTo>
                      <a:pt x="74" y="20"/>
                      <a:pt x="74" y="19"/>
                      <a:pt x="73" y="19"/>
                    </a:cubicBezTo>
                    <a:cubicBezTo>
                      <a:pt x="73" y="18"/>
                      <a:pt x="72" y="18"/>
                      <a:pt x="72" y="18"/>
                    </a:cubicBezTo>
                    <a:cubicBezTo>
                      <a:pt x="71" y="17"/>
                      <a:pt x="71" y="17"/>
                      <a:pt x="70" y="16"/>
                    </a:cubicBezTo>
                    <a:cubicBezTo>
                      <a:pt x="70" y="16"/>
                      <a:pt x="70" y="16"/>
                      <a:pt x="69" y="16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8" y="15"/>
                      <a:pt x="68" y="15"/>
                      <a:pt x="67" y="15"/>
                    </a:cubicBezTo>
                    <a:cubicBezTo>
                      <a:pt x="67" y="14"/>
                      <a:pt x="67" y="14"/>
                      <a:pt x="67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5" y="12"/>
                      <a:pt x="65" y="12"/>
                    </a:cubicBezTo>
                    <a:cubicBezTo>
                      <a:pt x="65" y="12"/>
                      <a:pt x="66" y="11"/>
                      <a:pt x="66" y="11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66" y="11"/>
                      <a:pt x="67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7"/>
                      <a:pt x="67" y="7"/>
                      <a:pt x="68" y="7"/>
                    </a:cubicBezTo>
                    <a:cubicBezTo>
                      <a:pt x="68" y="7"/>
                      <a:pt x="69" y="8"/>
                      <a:pt x="69" y="7"/>
                    </a:cubicBezTo>
                    <a:cubicBezTo>
                      <a:pt x="69" y="7"/>
                      <a:pt x="69" y="6"/>
                      <a:pt x="69" y="6"/>
                    </a:cubicBezTo>
                    <a:cubicBezTo>
                      <a:pt x="69" y="6"/>
                      <a:pt x="70" y="5"/>
                      <a:pt x="70" y="5"/>
                    </a:cubicBezTo>
                    <a:cubicBezTo>
                      <a:pt x="70" y="5"/>
                      <a:pt x="70" y="4"/>
                      <a:pt x="69" y="4"/>
                    </a:cubicBezTo>
                    <a:cubicBezTo>
                      <a:pt x="69" y="4"/>
                      <a:pt x="69" y="4"/>
                      <a:pt x="68" y="4"/>
                    </a:cubicBezTo>
                    <a:cubicBezTo>
                      <a:pt x="68" y="4"/>
                      <a:pt x="68" y="4"/>
                      <a:pt x="67" y="4"/>
                    </a:cubicBezTo>
                    <a:cubicBezTo>
                      <a:pt x="67" y="4"/>
                      <a:pt x="67" y="3"/>
                      <a:pt x="67" y="3"/>
                    </a:cubicBezTo>
                    <a:cubicBezTo>
                      <a:pt x="67" y="3"/>
                      <a:pt x="67" y="3"/>
                      <a:pt x="66" y="3"/>
                    </a:cubicBezTo>
                    <a:cubicBezTo>
                      <a:pt x="66" y="4"/>
                      <a:pt x="66" y="4"/>
                      <a:pt x="65" y="4"/>
                    </a:cubicBezTo>
                    <a:cubicBezTo>
                      <a:pt x="65" y="4"/>
                      <a:pt x="65" y="4"/>
                      <a:pt x="64" y="4"/>
                    </a:cubicBezTo>
                    <a:cubicBezTo>
                      <a:pt x="64" y="4"/>
                      <a:pt x="63" y="4"/>
                      <a:pt x="63" y="4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61" y="3"/>
                      <a:pt x="61" y="3"/>
                      <a:pt x="60" y="3"/>
                    </a:cubicBezTo>
                    <a:cubicBezTo>
                      <a:pt x="60" y="3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8" y="2"/>
                      <a:pt x="58" y="1"/>
                      <a:pt x="57" y="2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3"/>
                      <a:pt x="57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9" y="3"/>
                      <a:pt x="58" y="4"/>
                      <a:pt x="58" y="4"/>
                    </a:cubicBezTo>
                    <a:cubicBezTo>
                      <a:pt x="58" y="5"/>
                      <a:pt x="58" y="4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6" y="5"/>
                      <a:pt x="56" y="4"/>
                      <a:pt x="56" y="4"/>
                    </a:cubicBezTo>
                    <a:cubicBezTo>
                      <a:pt x="55" y="4"/>
                      <a:pt x="55" y="5"/>
                      <a:pt x="55" y="5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6"/>
                      <a:pt x="52" y="6"/>
                      <a:pt x="52" y="7"/>
                    </a:cubicBezTo>
                    <a:cubicBezTo>
                      <a:pt x="52" y="7"/>
                      <a:pt x="53" y="8"/>
                      <a:pt x="52" y="8"/>
                    </a:cubicBezTo>
                    <a:cubicBezTo>
                      <a:pt x="52" y="9"/>
                      <a:pt x="52" y="8"/>
                      <a:pt x="51" y="9"/>
                    </a:cubicBezTo>
                    <a:cubicBezTo>
                      <a:pt x="51" y="9"/>
                      <a:pt x="51" y="9"/>
                      <a:pt x="51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2"/>
                      <a:pt x="51" y="12"/>
                      <a:pt x="51" y="12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9" y="13"/>
                      <a:pt x="49" y="12"/>
                      <a:pt x="48" y="12"/>
                    </a:cubicBezTo>
                    <a:cubicBezTo>
                      <a:pt x="47" y="12"/>
                      <a:pt x="47" y="13"/>
                      <a:pt x="47" y="13"/>
                    </a:cubicBezTo>
                    <a:cubicBezTo>
                      <a:pt x="47" y="13"/>
                      <a:pt x="47" y="12"/>
                      <a:pt x="47" y="12"/>
                    </a:cubicBezTo>
                    <a:cubicBezTo>
                      <a:pt x="46" y="12"/>
                      <a:pt x="46" y="12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6" y="10"/>
                      <a:pt x="45" y="10"/>
                    </a:cubicBezTo>
                    <a:cubicBezTo>
                      <a:pt x="45" y="10"/>
                      <a:pt x="45" y="10"/>
                      <a:pt x="44" y="9"/>
                    </a:cubicBezTo>
                    <a:cubicBezTo>
                      <a:pt x="44" y="9"/>
                      <a:pt x="44" y="9"/>
                      <a:pt x="43" y="9"/>
                    </a:cubicBezTo>
                    <a:cubicBezTo>
                      <a:pt x="43" y="9"/>
                      <a:pt x="43" y="9"/>
                      <a:pt x="42" y="10"/>
                    </a:cubicBezTo>
                    <a:cubicBezTo>
                      <a:pt x="42" y="10"/>
                      <a:pt x="42" y="10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1"/>
                      <a:pt x="40" y="12"/>
                      <a:pt x="39" y="12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8" y="14"/>
                      <a:pt x="38" y="13"/>
                      <a:pt x="37" y="14"/>
                    </a:cubicBezTo>
                    <a:cubicBezTo>
                      <a:pt x="37" y="14"/>
                      <a:pt x="37" y="14"/>
                      <a:pt x="37" y="15"/>
                    </a:cubicBezTo>
                    <a:cubicBezTo>
                      <a:pt x="37" y="15"/>
                      <a:pt x="37" y="16"/>
                      <a:pt x="37" y="16"/>
                    </a:cubicBezTo>
                    <a:cubicBezTo>
                      <a:pt x="36" y="16"/>
                      <a:pt x="36" y="16"/>
                      <a:pt x="36" y="17"/>
                    </a:cubicBezTo>
                    <a:cubicBezTo>
                      <a:pt x="35" y="17"/>
                      <a:pt x="34" y="16"/>
                      <a:pt x="34" y="17"/>
                    </a:cubicBezTo>
                    <a:cubicBezTo>
                      <a:pt x="34" y="17"/>
                      <a:pt x="34" y="17"/>
                      <a:pt x="35" y="18"/>
                    </a:cubicBezTo>
                    <a:cubicBezTo>
                      <a:pt x="35" y="18"/>
                      <a:pt x="34" y="19"/>
                      <a:pt x="33" y="19"/>
                    </a:cubicBezTo>
                    <a:cubicBezTo>
                      <a:pt x="33" y="19"/>
                      <a:pt x="33" y="19"/>
                      <a:pt x="33" y="18"/>
                    </a:cubicBezTo>
                    <a:cubicBezTo>
                      <a:pt x="33" y="18"/>
                      <a:pt x="33" y="17"/>
                      <a:pt x="33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8"/>
                      <a:pt x="31" y="18"/>
                      <a:pt x="31" y="19"/>
                    </a:cubicBezTo>
                    <a:cubicBezTo>
                      <a:pt x="31" y="19"/>
                      <a:pt x="31" y="19"/>
                      <a:pt x="30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20"/>
                      <a:pt x="30" y="21"/>
                      <a:pt x="30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30" y="22"/>
                      <a:pt x="29" y="22"/>
                      <a:pt x="29" y="23"/>
                    </a:cubicBezTo>
                    <a:cubicBezTo>
                      <a:pt x="29" y="23"/>
                      <a:pt x="28" y="23"/>
                      <a:pt x="28" y="24"/>
                    </a:cubicBezTo>
                    <a:cubicBezTo>
                      <a:pt x="28" y="24"/>
                      <a:pt x="27" y="24"/>
                      <a:pt x="27" y="25"/>
                    </a:cubicBezTo>
                    <a:cubicBezTo>
                      <a:pt x="27" y="25"/>
                      <a:pt x="27" y="25"/>
                      <a:pt x="27" y="26"/>
                    </a:cubicBezTo>
                    <a:cubicBezTo>
                      <a:pt x="27" y="26"/>
                      <a:pt x="26" y="26"/>
                      <a:pt x="26" y="27"/>
                    </a:cubicBezTo>
                    <a:cubicBezTo>
                      <a:pt x="26" y="27"/>
                      <a:pt x="26" y="27"/>
                      <a:pt x="25" y="27"/>
                    </a:cubicBezTo>
                    <a:cubicBezTo>
                      <a:pt x="25" y="27"/>
                      <a:pt x="25" y="27"/>
                      <a:pt x="24" y="27"/>
                    </a:cubicBezTo>
                    <a:cubicBezTo>
                      <a:pt x="23" y="28"/>
                      <a:pt x="23" y="27"/>
                      <a:pt x="22" y="27"/>
                    </a:cubicBezTo>
                    <a:cubicBezTo>
                      <a:pt x="22" y="27"/>
                      <a:pt x="21" y="27"/>
                      <a:pt x="21" y="27"/>
                    </a:cubicBezTo>
                    <a:cubicBezTo>
                      <a:pt x="21" y="28"/>
                      <a:pt x="21" y="28"/>
                      <a:pt x="20" y="28"/>
                    </a:cubicBezTo>
                    <a:cubicBezTo>
                      <a:pt x="20" y="29"/>
                      <a:pt x="20" y="28"/>
                      <a:pt x="19" y="28"/>
                    </a:cubicBezTo>
                    <a:cubicBezTo>
                      <a:pt x="19" y="28"/>
                      <a:pt x="18" y="28"/>
                      <a:pt x="18" y="29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30"/>
                      <a:pt x="17" y="29"/>
                      <a:pt x="16" y="30"/>
                    </a:cubicBezTo>
                    <a:cubicBezTo>
                      <a:pt x="16" y="30"/>
                      <a:pt x="16" y="29"/>
                      <a:pt x="15" y="29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3" y="30"/>
                      <a:pt x="13" y="30"/>
                    </a:cubicBezTo>
                    <a:cubicBezTo>
                      <a:pt x="13" y="30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1" y="31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3"/>
                      <a:pt x="9" y="33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5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7"/>
                      <a:pt x="7" y="37"/>
                      <a:pt x="6" y="37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9"/>
                      <a:pt x="5" y="39"/>
                      <a:pt x="5" y="39"/>
                    </a:cubicBezTo>
                    <a:cubicBezTo>
                      <a:pt x="5" y="40"/>
                      <a:pt x="5" y="40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6" y="42"/>
                    </a:cubicBezTo>
                    <a:cubicBezTo>
                      <a:pt x="6" y="42"/>
                      <a:pt x="6" y="42"/>
                      <a:pt x="6" y="43"/>
                    </a:cubicBezTo>
                    <a:cubicBezTo>
                      <a:pt x="6" y="44"/>
                      <a:pt x="6" y="44"/>
                      <a:pt x="6" y="45"/>
                    </a:cubicBezTo>
                    <a:cubicBezTo>
                      <a:pt x="6" y="45"/>
                      <a:pt x="6" y="45"/>
                      <a:pt x="5" y="45"/>
                    </a:cubicBezTo>
                    <a:cubicBezTo>
                      <a:pt x="5" y="45"/>
                      <a:pt x="5" y="45"/>
                      <a:pt x="5" y="44"/>
                    </a:cubicBezTo>
                    <a:cubicBezTo>
                      <a:pt x="5" y="44"/>
                      <a:pt x="5" y="43"/>
                      <a:pt x="4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5"/>
                    </a:cubicBezTo>
                    <a:cubicBezTo>
                      <a:pt x="4" y="45"/>
                      <a:pt x="4" y="45"/>
                      <a:pt x="4" y="46"/>
                    </a:cubicBezTo>
                    <a:cubicBezTo>
                      <a:pt x="4" y="46"/>
                      <a:pt x="3" y="45"/>
                      <a:pt x="3" y="45"/>
                    </a:cubicBezTo>
                    <a:cubicBezTo>
                      <a:pt x="3" y="45"/>
                      <a:pt x="3" y="46"/>
                      <a:pt x="3" y="46"/>
                    </a:cubicBezTo>
                    <a:cubicBezTo>
                      <a:pt x="3" y="47"/>
                      <a:pt x="3" y="47"/>
                      <a:pt x="4" y="47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4" y="51"/>
                      <a:pt x="5" y="52"/>
                      <a:pt x="5" y="52"/>
                    </a:cubicBezTo>
                    <a:cubicBezTo>
                      <a:pt x="5" y="53"/>
                      <a:pt x="5" y="53"/>
                      <a:pt x="5" y="54"/>
                    </a:cubicBezTo>
                    <a:cubicBezTo>
                      <a:pt x="5" y="54"/>
                      <a:pt x="4" y="55"/>
                      <a:pt x="4" y="55"/>
                    </a:cubicBezTo>
                    <a:cubicBezTo>
                      <a:pt x="4" y="56"/>
                      <a:pt x="4" y="57"/>
                      <a:pt x="4" y="57"/>
                    </a:cubicBezTo>
                    <a:cubicBezTo>
                      <a:pt x="4" y="58"/>
                      <a:pt x="4" y="59"/>
                      <a:pt x="4" y="60"/>
                    </a:cubicBezTo>
                    <a:cubicBezTo>
                      <a:pt x="4" y="60"/>
                      <a:pt x="4" y="61"/>
                      <a:pt x="4" y="61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3"/>
                      <a:pt x="4" y="63"/>
                    </a:cubicBezTo>
                    <a:cubicBezTo>
                      <a:pt x="4" y="64"/>
                      <a:pt x="3" y="64"/>
                      <a:pt x="3" y="64"/>
                    </a:cubicBezTo>
                    <a:cubicBezTo>
                      <a:pt x="3" y="65"/>
                      <a:pt x="3" y="66"/>
                      <a:pt x="2" y="66"/>
                    </a:cubicBezTo>
                    <a:cubicBezTo>
                      <a:pt x="2" y="66"/>
                      <a:pt x="2" y="66"/>
                      <a:pt x="1" y="67"/>
                    </a:cubicBezTo>
                    <a:cubicBezTo>
                      <a:pt x="1" y="67"/>
                      <a:pt x="1" y="67"/>
                      <a:pt x="0" y="67"/>
                    </a:cubicBezTo>
                    <a:cubicBezTo>
                      <a:pt x="0" y="67"/>
                      <a:pt x="0" y="68"/>
                      <a:pt x="0" y="68"/>
                    </a:cubicBezTo>
                    <a:cubicBezTo>
                      <a:pt x="1" y="68"/>
                      <a:pt x="1" y="68"/>
                      <a:pt x="1" y="6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0" name="Google Shape;820;p69"/>
              <p:cNvSpPr/>
              <p:nvPr/>
            </p:nvSpPr>
            <p:spPr>
              <a:xfrm>
                <a:off x="7745414" y="3432176"/>
                <a:ext cx="42863" cy="33338"/>
              </a:xfrm>
              <a:custGeom>
                <a:rect b="b" l="l" r="r" t="t"/>
                <a:pathLst>
                  <a:path extrusionOk="0" h="3" w="4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1" name="Google Shape;821;p69"/>
              <p:cNvSpPr/>
              <p:nvPr/>
            </p:nvSpPr>
            <p:spPr>
              <a:xfrm>
                <a:off x="7702552" y="4200526"/>
                <a:ext cx="42863" cy="11113"/>
              </a:xfrm>
              <a:custGeom>
                <a:rect b="b" l="l" r="r" t="t"/>
                <a:pathLst>
                  <a:path extrusionOk="0" h="1" w="4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2" name="Google Shape;822;p69"/>
              <p:cNvSpPr/>
              <p:nvPr/>
            </p:nvSpPr>
            <p:spPr>
              <a:xfrm>
                <a:off x="7821614" y="4330701"/>
                <a:ext cx="20638" cy="9525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3" name="Google Shape;823;p69"/>
              <p:cNvSpPr/>
              <p:nvPr/>
            </p:nvSpPr>
            <p:spPr>
              <a:xfrm>
                <a:off x="7918452" y="4330701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4" name="Google Shape;824;p69"/>
              <p:cNvSpPr/>
              <p:nvPr/>
            </p:nvSpPr>
            <p:spPr>
              <a:xfrm>
                <a:off x="7799389" y="4362451"/>
                <a:ext cx="130175" cy="85725"/>
              </a:xfrm>
              <a:custGeom>
                <a:rect b="b" l="l" r="r" t="t"/>
                <a:pathLst>
                  <a:path extrusionOk="0" h="8" w="12">
                    <a:moveTo>
                      <a:pt x="1" y="8"/>
                    </a:move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3" y="8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1"/>
                      <a:pt x="12" y="1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0" y="8"/>
                      <a:pt x="1" y="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5" name="Google Shape;825;p69"/>
              <p:cNvSpPr/>
              <p:nvPr/>
            </p:nvSpPr>
            <p:spPr>
              <a:xfrm>
                <a:off x="5672139" y="2243139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6" name="Google Shape;826;p69"/>
              <p:cNvSpPr/>
              <p:nvPr/>
            </p:nvSpPr>
            <p:spPr>
              <a:xfrm>
                <a:off x="7346952" y="1757364"/>
                <a:ext cx="117475" cy="161925"/>
              </a:xfrm>
              <a:custGeom>
                <a:rect b="b" l="l" r="r" t="t"/>
                <a:pathLst>
                  <a:path extrusionOk="0" h="15" w="11">
                    <a:moveTo>
                      <a:pt x="2" y="9"/>
                    </a:moveTo>
                    <a:cubicBezTo>
                      <a:pt x="2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5" y="15"/>
                      <a:pt x="5" y="14"/>
                      <a:pt x="6" y="14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0" y="11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10"/>
                      <a:pt x="9" y="9"/>
                    </a:cubicBezTo>
                    <a:cubicBezTo>
                      <a:pt x="9" y="9"/>
                      <a:pt x="8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9" y="1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7" y="3"/>
                      <a:pt x="7" y="3"/>
                      <a:pt x="6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6"/>
                      <a:pt x="4" y="6"/>
                      <a:pt x="3" y="6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2" y="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7" name="Google Shape;827;p69"/>
              <p:cNvSpPr/>
              <p:nvPr/>
            </p:nvSpPr>
            <p:spPr>
              <a:xfrm>
                <a:off x="7454902" y="3032126"/>
                <a:ext cx="182563" cy="238125"/>
              </a:xfrm>
              <a:custGeom>
                <a:rect b="b" l="l" r="r" t="t"/>
                <a:pathLst>
                  <a:path extrusionOk="0" h="22" w="17">
                    <a:moveTo>
                      <a:pt x="1" y="9"/>
                    </a:move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0" y="12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1" y="21"/>
                      <a:pt x="1" y="21"/>
                    </a:cubicBezTo>
                    <a:cubicBezTo>
                      <a:pt x="1" y="22"/>
                      <a:pt x="2" y="22"/>
                      <a:pt x="3" y="22"/>
                    </a:cubicBezTo>
                    <a:cubicBezTo>
                      <a:pt x="3" y="22"/>
                      <a:pt x="4" y="22"/>
                      <a:pt x="4" y="21"/>
                    </a:cubicBezTo>
                    <a:cubicBezTo>
                      <a:pt x="4" y="21"/>
                      <a:pt x="4" y="20"/>
                      <a:pt x="4" y="20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3"/>
                      <a:pt x="4" y="13"/>
                      <a:pt x="5" y="13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6" y="15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7"/>
                    </a:cubicBezTo>
                    <a:cubicBezTo>
                      <a:pt x="6" y="17"/>
                      <a:pt x="7" y="16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20"/>
                      <a:pt x="8" y="20"/>
                      <a:pt x="8" y="19"/>
                    </a:cubicBezTo>
                    <a:cubicBezTo>
                      <a:pt x="8" y="19"/>
                      <a:pt x="8" y="19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10" y="18"/>
                      <a:pt x="10" y="18"/>
                    </a:cubicBezTo>
                    <a:cubicBezTo>
                      <a:pt x="10" y="18"/>
                      <a:pt x="11" y="18"/>
                      <a:pt x="11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6"/>
                      <a:pt x="9" y="16"/>
                      <a:pt x="9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4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9" y="10"/>
                    </a:cubicBezTo>
                    <a:cubicBezTo>
                      <a:pt x="9" y="10"/>
                      <a:pt x="10" y="10"/>
                      <a:pt x="10" y="9"/>
                    </a:cubicBezTo>
                    <a:cubicBezTo>
                      <a:pt x="10" y="9"/>
                      <a:pt x="10" y="8"/>
                      <a:pt x="11" y="8"/>
                    </a:cubicBezTo>
                    <a:cubicBezTo>
                      <a:pt x="11" y="8"/>
                      <a:pt x="12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6"/>
                      <a:pt x="11" y="7"/>
                      <a:pt x="10" y="7"/>
                    </a:cubicBezTo>
                    <a:cubicBezTo>
                      <a:pt x="10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6" y="4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1" y="5"/>
                    </a:cubicBezTo>
                    <a:cubicBezTo>
                      <a:pt x="12" y="5"/>
                      <a:pt x="12" y="4"/>
                      <a:pt x="13" y="4"/>
                    </a:cubicBezTo>
                    <a:cubicBezTo>
                      <a:pt x="14" y="4"/>
                      <a:pt x="14" y="5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3"/>
                      <a:pt x="16" y="3"/>
                      <a:pt x="16" y="2"/>
                    </a:cubicBezTo>
                    <a:cubicBezTo>
                      <a:pt x="16" y="2"/>
                      <a:pt x="16" y="2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2"/>
                      <a:pt x="14" y="1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3"/>
                      <a:pt x="10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8" name="Google Shape;828;p69"/>
              <p:cNvSpPr/>
              <p:nvPr/>
            </p:nvSpPr>
            <p:spPr>
              <a:xfrm>
                <a:off x="6677027" y="2200276"/>
                <a:ext cx="227013" cy="573088"/>
              </a:xfrm>
              <a:custGeom>
                <a:rect b="b" l="l" r="r" t="t"/>
                <a:pathLst>
                  <a:path extrusionOk="0" h="53" w="21">
                    <a:moveTo>
                      <a:pt x="1" y="25"/>
                    </a:moveTo>
                    <a:cubicBezTo>
                      <a:pt x="2" y="25"/>
                      <a:pt x="2" y="24"/>
                      <a:pt x="2" y="24"/>
                    </a:cubicBezTo>
                    <a:cubicBezTo>
                      <a:pt x="3" y="24"/>
                      <a:pt x="4" y="24"/>
                      <a:pt x="4" y="25"/>
                    </a:cubicBezTo>
                    <a:cubicBezTo>
                      <a:pt x="4" y="26"/>
                      <a:pt x="5" y="26"/>
                      <a:pt x="4" y="26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3" y="27"/>
                      <a:pt x="4" y="27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8"/>
                      <a:pt x="5" y="28"/>
                      <a:pt x="6" y="28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7" y="30"/>
                      <a:pt x="7" y="30"/>
                      <a:pt x="7" y="31"/>
                    </a:cubicBezTo>
                    <a:cubicBezTo>
                      <a:pt x="7" y="31"/>
                      <a:pt x="7" y="32"/>
                      <a:pt x="8" y="32"/>
                    </a:cubicBezTo>
                    <a:cubicBezTo>
                      <a:pt x="8" y="33"/>
                      <a:pt x="7" y="33"/>
                      <a:pt x="7" y="34"/>
                    </a:cubicBezTo>
                    <a:cubicBezTo>
                      <a:pt x="7" y="35"/>
                      <a:pt x="7" y="35"/>
                      <a:pt x="7" y="36"/>
                    </a:cubicBezTo>
                    <a:cubicBezTo>
                      <a:pt x="7" y="36"/>
                      <a:pt x="7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6"/>
                      <a:pt x="11" y="36"/>
                    </a:cubicBezTo>
                    <a:cubicBezTo>
                      <a:pt x="11" y="36"/>
                      <a:pt x="11" y="36"/>
                      <a:pt x="12" y="36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3" y="35"/>
                      <a:pt x="13" y="35"/>
                    </a:cubicBezTo>
                    <a:cubicBezTo>
                      <a:pt x="13" y="35"/>
                      <a:pt x="13" y="34"/>
                      <a:pt x="13" y="34"/>
                    </a:cubicBezTo>
                    <a:cubicBezTo>
                      <a:pt x="13" y="34"/>
                      <a:pt x="13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4" y="33"/>
                      <a:pt x="14" y="33"/>
                      <a:pt x="15" y="34"/>
                    </a:cubicBezTo>
                    <a:cubicBezTo>
                      <a:pt x="15" y="34"/>
                      <a:pt x="15" y="34"/>
                      <a:pt x="15" y="35"/>
                    </a:cubicBezTo>
                    <a:cubicBezTo>
                      <a:pt x="15" y="35"/>
                      <a:pt x="15" y="35"/>
                      <a:pt x="16" y="35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7" y="37"/>
                      <a:pt x="16" y="38"/>
                      <a:pt x="16" y="39"/>
                    </a:cubicBezTo>
                    <a:cubicBezTo>
                      <a:pt x="17" y="39"/>
                      <a:pt x="17" y="40"/>
                      <a:pt x="17" y="40"/>
                    </a:cubicBezTo>
                    <a:cubicBezTo>
                      <a:pt x="17" y="41"/>
                      <a:pt x="17" y="41"/>
                      <a:pt x="17" y="42"/>
                    </a:cubicBezTo>
                    <a:cubicBezTo>
                      <a:pt x="17" y="42"/>
                      <a:pt x="17" y="43"/>
                      <a:pt x="17" y="43"/>
                    </a:cubicBezTo>
                    <a:cubicBezTo>
                      <a:pt x="18" y="43"/>
                      <a:pt x="18" y="43"/>
                      <a:pt x="18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9" y="45"/>
                      <a:pt x="18" y="45"/>
                      <a:pt x="18" y="46"/>
                    </a:cubicBezTo>
                    <a:cubicBezTo>
                      <a:pt x="18" y="46"/>
                      <a:pt x="19" y="46"/>
                      <a:pt x="19" y="47"/>
                    </a:cubicBezTo>
                    <a:cubicBezTo>
                      <a:pt x="19" y="47"/>
                      <a:pt x="18" y="48"/>
                      <a:pt x="18" y="48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9"/>
                      <a:pt x="20" y="50"/>
                      <a:pt x="19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1"/>
                      <a:pt x="19" y="51"/>
                      <a:pt x="19" y="52"/>
                    </a:cubicBezTo>
                    <a:cubicBezTo>
                      <a:pt x="19" y="52"/>
                      <a:pt x="19" y="53"/>
                      <a:pt x="19" y="53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52"/>
                      <a:pt x="19" y="52"/>
                      <a:pt x="19" y="5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0" y="50"/>
                      <a:pt x="21" y="50"/>
                      <a:pt x="21" y="50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1" y="48"/>
                      <a:pt x="21" y="48"/>
                      <a:pt x="21" y="47"/>
                    </a:cubicBezTo>
                    <a:cubicBezTo>
                      <a:pt x="21" y="47"/>
                      <a:pt x="21" y="46"/>
                      <a:pt x="21" y="46"/>
                    </a:cubicBezTo>
                    <a:cubicBezTo>
                      <a:pt x="21" y="46"/>
                      <a:pt x="21" y="45"/>
                      <a:pt x="21" y="45"/>
                    </a:cubicBez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2"/>
                      <a:pt x="20" y="42"/>
                      <a:pt x="20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1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9" y="39"/>
                    </a:cubicBezTo>
                    <a:cubicBezTo>
                      <a:pt x="19" y="39"/>
                      <a:pt x="19" y="38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5"/>
                      <a:pt x="18" y="35"/>
                      <a:pt x="18" y="34"/>
                    </a:cubicBezTo>
                    <a:cubicBezTo>
                      <a:pt x="18" y="34"/>
                      <a:pt x="18" y="33"/>
                      <a:pt x="17" y="33"/>
                    </a:cubicBezTo>
                    <a:cubicBezTo>
                      <a:pt x="17" y="32"/>
                      <a:pt x="17" y="32"/>
                      <a:pt x="16" y="32"/>
                    </a:cubicBezTo>
                    <a:cubicBezTo>
                      <a:pt x="16" y="31"/>
                      <a:pt x="16" y="31"/>
                      <a:pt x="15" y="31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5" y="27"/>
                    </a:cubicBezTo>
                    <a:cubicBezTo>
                      <a:pt x="15" y="27"/>
                      <a:pt x="15" y="27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5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0" y="21"/>
                      <a:pt x="20" y="20"/>
                    </a:cubicBezTo>
                    <a:cubicBezTo>
                      <a:pt x="19" y="20"/>
                      <a:pt x="19" y="19"/>
                      <a:pt x="19" y="19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6" y="16"/>
                    </a:cubicBezTo>
                    <a:cubicBezTo>
                      <a:pt x="16" y="15"/>
                      <a:pt x="16" y="15"/>
                      <a:pt x="16" y="14"/>
                    </a:cubicBezTo>
                    <a:cubicBezTo>
                      <a:pt x="15" y="14"/>
                      <a:pt x="16" y="13"/>
                      <a:pt x="15" y="13"/>
                    </a:cubicBezTo>
                    <a:cubicBezTo>
                      <a:pt x="15" y="12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11"/>
                      <a:pt x="11" y="11"/>
                      <a:pt x="12" y="10"/>
                    </a:cubicBezTo>
                    <a:cubicBezTo>
                      <a:pt x="12" y="10"/>
                      <a:pt x="12" y="9"/>
                      <a:pt x="13" y="9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6"/>
                    </a:cubicBezTo>
                    <a:cubicBezTo>
                      <a:pt x="13" y="5"/>
                      <a:pt x="14" y="5"/>
                      <a:pt x="13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3"/>
                      <a:pt x="12" y="2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"/>
                      <a:pt x="10" y="1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7" y="5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4" y="9"/>
                    </a:cubicBezTo>
                    <a:cubicBezTo>
                      <a:pt x="4" y="9"/>
                      <a:pt x="5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3"/>
                      <a:pt x="5" y="13"/>
                      <a:pt x="4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3" y="17"/>
                      <a:pt x="3" y="18"/>
                    </a:cubicBezTo>
                    <a:cubicBezTo>
                      <a:pt x="3" y="18"/>
                      <a:pt x="2" y="18"/>
                      <a:pt x="2" y="18"/>
                    </a:cubicBezTo>
                    <a:cubicBezTo>
                      <a:pt x="2" y="19"/>
                      <a:pt x="2" y="18"/>
                      <a:pt x="1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5"/>
                      <a:pt x="1" y="2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29" name="Google Shape;829;p69"/>
              <p:cNvSpPr/>
              <p:nvPr/>
            </p:nvSpPr>
            <p:spPr>
              <a:xfrm>
                <a:off x="6816727" y="3000376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0" name="Google Shape;830;p69"/>
              <p:cNvSpPr/>
              <p:nvPr/>
            </p:nvSpPr>
            <p:spPr>
              <a:xfrm>
                <a:off x="6807202" y="2903539"/>
                <a:ext cx="301625" cy="366713"/>
              </a:xfrm>
              <a:custGeom>
                <a:rect b="b" l="l" r="r" t="t"/>
                <a:pathLst>
                  <a:path extrusionOk="0" h="34" w="28">
                    <a:moveTo>
                      <a:pt x="9" y="6"/>
                    </a:move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5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9"/>
                      <a:pt x="13" y="19"/>
                      <a:pt x="13" y="19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3" y="20"/>
                      <a:pt x="13" y="21"/>
                      <a:pt x="13" y="21"/>
                    </a:cubicBezTo>
                    <a:cubicBezTo>
                      <a:pt x="13" y="21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3"/>
                    </a:cubicBezTo>
                    <a:cubicBezTo>
                      <a:pt x="14" y="23"/>
                      <a:pt x="14" y="23"/>
                      <a:pt x="15" y="24"/>
                    </a:cubicBezTo>
                    <a:cubicBezTo>
                      <a:pt x="15" y="24"/>
                      <a:pt x="15" y="24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7"/>
                    </a:cubicBezTo>
                    <a:cubicBezTo>
                      <a:pt x="17" y="27"/>
                      <a:pt x="17" y="27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1"/>
                      <a:pt x="21" y="31"/>
                      <a:pt x="21" y="32"/>
                    </a:cubicBezTo>
                    <a:cubicBezTo>
                      <a:pt x="22" y="32"/>
                      <a:pt x="22" y="32"/>
                      <a:pt x="22" y="33"/>
                    </a:cubicBezTo>
                    <a:cubicBezTo>
                      <a:pt x="23" y="33"/>
                      <a:pt x="22" y="33"/>
                      <a:pt x="23" y="33"/>
                    </a:cubicBezTo>
                    <a:cubicBezTo>
                      <a:pt x="23" y="34"/>
                      <a:pt x="23" y="34"/>
                      <a:pt x="24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5" y="33"/>
                      <a:pt x="25" y="33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1"/>
                      <a:pt x="27" y="30"/>
                      <a:pt x="27" y="30"/>
                    </a:cubicBezTo>
                    <a:cubicBezTo>
                      <a:pt x="27" y="29"/>
                      <a:pt x="27" y="29"/>
                      <a:pt x="27" y="28"/>
                    </a:cubicBezTo>
                    <a:cubicBezTo>
                      <a:pt x="27" y="28"/>
                      <a:pt x="27" y="28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26"/>
                      <a:pt x="28" y="26"/>
                      <a:pt x="27" y="26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6" y="25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3"/>
                      <a:pt x="25" y="23"/>
                    </a:cubicBezTo>
                    <a:cubicBezTo>
                      <a:pt x="24" y="23"/>
                      <a:pt x="24" y="23"/>
                      <a:pt x="24" y="22"/>
                    </a:cubicBezTo>
                    <a:cubicBezTo>
                      <a:pt x="24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1" y="18"/>
                      <a:pt x="21" y="18"/>
                      <a:pt x="22" y="17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1" y="15"/>
                      <a:pt x="21" y="15"/>
                      <a:pt x="20" y="15"/>
                    </a:cubicBezTo>
                    <a:cubicBezTo>
                      <a:pt x="20" y="15"/>
                      <a:pt x="20" y="16"/>
                      <a:pt x="20" y="15"/>
                    </a:cubicBezTo>
                    <a:cubicBezTo>
                      <a:pt x="19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3"/>
                    </a:cubicBezTo>
                    <a:cubicBezTo>
                      <a:pt x="19" y="13"/>
                      <a:pt x="19" y="13"/>
                      <a:pt x="18" y="13"/>
                    </a:cubicBezTo>
                    <a:cubicBezTo>
                      <a:pt x="18" y="13"/>
                      <a:pt x="18" y="13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1"/>
                      <a:pt x="16" y="12"/>
                      <a:pt x="16" y="12"/>
                    </a:cubicBezTo>
                    <a:cubicBezTo>
                      <a:pt x="15" y="12"/>
                      <a:pt x="15" y="11"/>
                      <a:pt x="15" y="11"/>
                    </a:cubicBezTo>
                    <a:cubicBezTo>
                      <a:pt x="15" y="11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9"/>
                    </a:cubicBezTo>
                    <a:cubicBezTo>
                      <a:pt x="12" y="9"/>
                      <a:pt x="12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0" y="7"/>
                      <a:pt x="10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1" name="Google Shape;831;p69"/>
              <p:cNvSpPr/>
              <p:nvPr/>
            </p:nvSpPr>
            <p:spPr>
              <a:xfrm>
                <a:off x="6881814" y="3097214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2" name="Google Shape;832;p69"/>
              <p:cNvSpPr/>
              <p:nvPr/>
            </p:nvSpPr>
            <p:spPr>
              <a:xfrm>
                <a:off x="7065964" y="3086101"/>
                <a:ext cx="11113" cy="22225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3" name="Google Shape;833;p69"/>
              <p:cNvSpPr/>
              <p:nvPr/>
            </p:nvSpPr>
            <p:spPr>
              <a:xfrm>
                <a:off x="7185027" y="2946401"/>
                <a:ext cx="279400" cy="269875"/>
              </a:xfrm>
              <a:custGeom>
                <a:rect b="b" l="l" r="r" t="t"/>
                <a:pathLst>
                  <a:path extrusionOk="0" h="25" w="26"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7"/>
                    </a:cubicBezTo>
                    <a:cubicBezTo>
                      <a:pt x="3" y="17"/>
                      <a:pt x="2" y="17"/>
                      <a:pt x="2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8" y="23"/>
                      <a:pt x="8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2"/>
                    </a:cubicBezTo>
                    <a:cubicBezTo>
                      <a:pt x="10" y="22"/>
                      <a:pt x="11" y="22"/>
                      <a:pt x="11" y="22"/>
                    </a:cubicBezTo>
                    <a:cubicBezTo>
                      <a:pt x="11" y="22"/>
                      <a:pt x="11" y="23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3" y="23"/>
                      <a:pt x="13" y="23"/>
                      <a:pt x="14" y="23"/>
                    </a:cubicBezTo>
                    <a:cubicBezTo>
                      <a:pt x="14" y="23"/>
                      <a:pt x="14" y="24"/>
                      <a:pt x="14" y="24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6" y="25"/>
                      <a:pt x="16" y="25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3"/>
                      <a:pt x="18" y="23"/>
                      <a:pt x="18" y="22"/>
                    </a:cubicBezTo>
                    <a:cubicBezTo>
                      <a:pt x="19" y="22"/>
                      <a:pt x="19" y="22"/>
                      <a:pt x="19" y="21"/>
                    </a:cubicBezTo>
                    <a:cubicBezTo>
                      <a:pt x="19" y="21"/>
                      <a:pt x="19" y="21"/>
                      <a:pt x="19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19" y="19"/>
                      <a:pt x="19" y="19"/>
                      <a:pt x="19" y="18"/>
                    </a:cubicBezTo>
                    <a:cubicBezTo>
                      <a:pt x="20" y="18"/>
                      <a:pt x="20" y="18"/>
                      <a:pt x="20" y="17"/>
                    </a:cubicBezTo>
                    <a:cubicBezTo>
                      <a:pt x="21" y="17"/>
                      <a:pt x="21" y="17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2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3" y="11"/>
                      <a:pt x="24" y="11"/>
                      <a:pt x="24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5" y="11"/>
                      <a:pt x="26" y="11"/>
                      <a:pt x="26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5" y="10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4" y="8"/>
                      <a:pt x="24" y="9"/>
                      <a:pt x="23" y="8"/>
                    </a:cubicBezTo>
                    <a:cubicBezTo>
                      <a:pt x="23" y="8"/>
                      <a:pt x="24" y="8"/>
                      <a:pt x="24" y="7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3" y="6"/>
                      <a:pt x="23" y="6"/>
                      <a:pt x="23" y="5"/>
                    </a:cubicBezTo>
                    <a:cubicBezTo>
                      <a:pt x="23" y="5"/>
                      <a:pt x="22" y="5"/>
                      <a:pt x="22" y="5"/>
                    </a:cubicBezTo>
                    <a:cubicBezTo>
                      <a:pt x="22" y="5"/>
                      <a:pt x="22" y="4"/>
                      <a:pt x="22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1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9" y="1"/>
                    </a:cubicBezTo>
                    <a:cubicBezTo>
                      <a:pt x="18" y="1"/>
                      <a:pt x="18" y="0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6" y="3"/>
                      <a:pt x="17" y="3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6" y="5"/>
                      <a:pt x="15" y="6"/>
                    </a:cubicBezTo>
                    <a:cubicBezTo>
                      <a:pt x="15" y="6"/>
                      <a:pt x="15" y="6"/>
                      <a:pt x="15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3" y="8"/>
                      <a:pt x="13" y="9"/>
                      <a:pt x="12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9"/>
                      <a:pt x="8" y="9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9"/>
                      <a:pt x="6" y="9"/>
                      <a:pt x="5" y="9"/>
                    </a:cubicBezTo>
                    <a:cubicBezTo>
                      <a:pt x="5" y="9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9"/>
                    </a:cubicBezTo>
                    <a:cubicBezTo>
                      <a:pt x="2" y="9"/>
                      <a:pt x="2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4" name="Google Shape;834;p69"/>
              <p:cNvSpPr/>
              <p:nvPr/>
            </p:nvSpPr>
            <p:spPr>
              <a:xfrm>
                <a:off x="2530477" y="2740026"/>
                <a:ext cx="22225" cy="33338"/>
              </a:xfrm>
              <a:custGeom>
                <a:rect b="b" l="l" r="r" t="t"/>
                <a:pathLst>
                  <a:path extrusionOk="0" h="3" w="2">
                    <a:moveTo>
                      <a:pt x="1" y="3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5" name="Google Shape;835;p69"/>
              <p:cNvSpPr/>
              <p:nvPr/>
            </p:nvSpPr>
            <p:spPr>
              <a:xfrm>
                <a:off x="2098677" y="2503489"/>
                <a:ext cx="53975" cy="31750"/>
              </a:xfrm>
              <a:custGeom>
                <a:rect b="b" l="l" r="r" t="t"/>
                <a:pathLst>
                  <a:path extrusionOk="0" h="3" w="5">
                    <a:moveTo>
                      <a:pt x="5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6" name="Google Shape;836;p69"/>
              <p:cNvSpPr/>
              <p:nvPr/>
            </p:nvSpPr>
            <p:spPr>
              <a:xfrm>
                <a:off x="1700214" y="2524126"/>
                <a:ext cx="119063" cy="141288"/>
              </a:xfrm>
              <a:custGeom>
                <a:rect b="b" l="l" r="r" t="t"/>
                <a:pathLst>
                  <a:path extrusionOk="0" h="13" w="11">
                    <a:moveTo>
                      <a:pt x="10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5"/>
                      <a:pt x="8" y="4"/>
                    </a:cubicBezTo>
                    <a:cubicBezTo>
                      <a:pt x="8" y="4"/>
                      <a:pt x="9" y="4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3"/>
                      <a:pt x="4" y="3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7"/>
                    </a:cubicBezTo>
                    <a:cubicBezTo>
                      <a:pt x="10" y="7"/>
                      <a:pt x="10" y="7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7" name="Google Shape;837;p69"/>
              <p:cNvSpPr/>
              <p:nvPr/>
            </p:nvSpPr>
            <p:spPr>
              <a:xfrm>
                <a:off x="1936752" y="2784476"/>
                <a:ext cx="161925" cy="74613"/>
              </a:xfrm>
              <a:custGeom>
                <a:rect b="b" l="l" r="r" t="t"/>
                <a:pathLst>
                  <a:path extrusionOk="0" h="7" w="15"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5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6"/>
                      <a:pt x="5" y="5"/>
                      <a:pt x="6" y="6"/>
                    </a:cubicBezTo>
                    <a:cubicBezTo>
                      <a:pt x="6" y="6"/>
                      <a:pt x="6" y="6"/>
                      <a:pt x="6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8" y="5"/>
                      <a:pt x="8" y="4"/>
                    </a:cubicBezTo>
                    <a:cubicBezTo>
                      <a:pt x="8" y="4"/>
                      <a:pt x="8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0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2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8" name="Google Shape;838;p69"/>
              <p:cNvSpPr/>
              <p:nvPr/>
            </p:nvSpPr>
            <p:spPr>
              <a:xfrm>
                <a:off x="1970089" y="2849564"/>
                <a:ext cx="11113" cy="9525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39" name="Google Shape;839;p69"/>
              <p:cNvSpPr/>
              <p:nvPr/>
            </p:nvSpPr>
            <p:spPr>
              <a:xfrm>
                <a:off x="2197102" y="2913064"/>
                <a:ext cx="1068388" cy="1200150"/>
              </a:xfrm>
              <a:custGeom>
                <a:rect b="b" l="l" r="r" t="t"/>
                <a:pathLst>
                  <a:path extrusionOk="0" h="111" w="99">
                    <a:moveTo>
                      <a:pt x="98" y="33"/>
                    </a:moveTo>
                    <a:cubicBezTo>
                      <a:pt x="98" y="33"/>
                      <a:pt x="98" y="32"/>
                      <a:pt x="98" y="32"/>
                    </a:cubicBezTo>
                    <a:cubicBezTo>
                      <a:pt x="97" y="32"/>
                      <a:pt x="97" y="31"/>
                      <a:pt x="97" y="31"/>
                    </a:cubicBezTo>
                    <a:cubicBezTo>
                      <a:pt x="97" y="31"/>
                      <a:pt x="96" y="30"/>
                      <a:pt x="96" y="30"/>
                    </a:cubicBezTo>
                    <a:cubicBezTo>
                      <a:pt x="95" y="30"/>
                      <a:pt x="95" y="30"/>
                      <a:pt x="94" y="30"/>
                    </a:cubicBezTo>
                    <a:cubicBezTo>
                      <a:pt x="94" y="30"/>
                      <a:pt x="93" y="30"/>
                      <a:pt x="93" y="30"/>
                    </a:cubicBezTo>
                    <a:cubicBezTo>
                      <a:pt x="92" y="30"/>
                      <a:pt x="92" y="29"/>
                      <a:pt x="92" y="29"/>
                    </a:cubicBezTo>
                    <a:cubicBezTo>
                      <a:pt x="92" y="29"/>
                      <a:pt x="92" y="29"/>
                      <a:pt x="91" y="29"/>
                    </a:cubicBezTo>
                    <a:cubicBezTo>
                      <a:pt x="91" y="29"/>
                      <a:pt x="91" y="29"/>
                      <a:pt x="91" y="28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0" y="28"/>
                      <a:pt x="90" y="28"/>
                      <a:pt x="90" y="27"/>
                    </a:cubicBezTo>
                    <a:cubicBezTo>
                      <a:pt x="90" y="27"/>
                      <a:pt x="89" y="27"/>
                      <a:pt x="89" y="27"/>
                    </a:cubicBezTo>
                    <a:cubicBezTo>
                      <a:pt x="89" y="26"/>
                      <a:pt x="88" y="26"/>
                      <a:pt x="88" y="26"/>
                    </a:cubicBezTo>
                    <a:cubicBezTo>
                      <a:pt x="88" y="25"/>
                      <a:pt x="87" y="25"/>
                      <a:pt x="87" y="25"/>
                    </a:cubicBezTo>
                    <a:cubicBezTo>
                      <a:pt x="87" y="25"/>
                      <a:pt x="86" y="25"/>
                      <a:pt x="86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5" y="23"/>
                      <a:pt x="85" y="23"/>
                      <a:pt x="84" y="24"/>
                    </a:cubicBezTo>
                    <a:cubicBezTo>
                      <a:pt x="84" y="24"/>
                      <a:pt x="83" y="24"/>
                      <a:pt x="83" y="24"/>
                    </a:cubicBezTo>
                    <a:cubicBezTo>
                      <a:pt x="82" y="24"/>
                      <a:pt x="82" y="24"/>
                      <a:pt x="81" y="24"/>
                    </a:cubicBezTo>
                    <a:cubicBezTo>
                      <a:pt x="81" y="24"/>
                      <a:pt x="81" y="24"/>
                      <a:pt x="80" y="24"/>
                    </a:cubicBezTo>
                    <a:cubicBezTo>
                      <a:pt x="80" y="24"/>
                      <a:pt x="80" y="24"/>
                      <a:pt x="79" y="23"/>
                    </a:cubicBezTo>
                    <a:cubicBezTo>
                      <a:pt x="79" y="23"/>
                      <a:pt x="79" y="23"/>
                      <a:pt x="78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7" y="23"/>
                      <a:pt x="77" y="23"/>
                      <a:pt x="76" y="23"/>
                    </a:cubicBezTo>
                    <a:cubicBezTo>
                      <a:pt x="76" y="23"/>
                      <a:pt x="75" y="23"/>
                      <a:pt x="75" y="23"/>
                    </a:cubicBezTo>
                    <a:cubicBezTo>
                      <a:pt x="74" y="23"/>
                      <a:pt x="74" y="24"/>
                      <a:pt x="74" y="24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2"/>
                      <a:pt x="75" y="22"/>
                      <a:pt x="74" y="22"/>
                    </a:cubicBezTo>
                    <a:cubicBezTo>
                      <a:pt x="74" y="21"/>
                      <a:pt x="74" y="21"/>
                      <a:pt x="74" y="21"/>
                    </a:cubicBezTo>
                    <a:cubicBezTo>
                      <a:pt x="73" y="21"/>
                      <a:pt x="73" y="20"/>
                      <a:pt x="73" y="20"/>
                    </a:cubicBezTo>
                    <a:cubicBezTo>
                      <a:pt x="73" y="20"/>
                      <a:pt x="72" y="20"/>
                      <a:pt x="72" y="20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0" y="19"/>
                      <a:pt x="70" y="19"/>
                    </a:cubicBezTo>
                    <a:cubicBezTo>
                      <a:pt x="69" y="19"/>
                      <a:pt x="69" y="18"/>
                      <a:pt x="69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6" y="17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9"/>
                      <a:pt x="64" y="19"/>
                      <a:pt x="64" y="20"/>
                    </a:cubicBezTo>
                    <a:cubicBezTo>
                      <a:pt x="64" y="20"/>
                      <a:pt x="64" y="20"/>
                      <a:pt x="63" y="20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1"/>
                      <a:pt x="61" y="22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1" y="20"/>
                      <a:pt x="62" y="20"/>
                    </a:cubicBezTo>
                    <a:cubicBezTo>
                      <a:pt x="62" y="20"/>
                      <a:pt x="62" y="20"/>
                      <a:pt x="63" y="20"/>
                    </a:cubicBezTo>
                    <a:cubicBezTo>
                      <a:pt x="63" y="20"/>
                      <a:pt x="63" y="20"/>
                      <a:pt x="63" y="19"/>
                    </a:cubicBezTo>
                    <a:cubicBezTo>
                      <a:pt x="64" y="19"/>
                      <a:pt x="64" y="18"/>
                      <a:pt x="64" y="18"/>
                    </a:cubicBezTo>
                    <a:cubicBezTo>
                      <a:pt x="64" y="17"/>
                      <a:pt x="65" y="17"/>
                      <a:pt x="64" y="17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6"/>
                      <a:pt x="63" y="16"/>
                      <a:pt x="63" y="16"/>
                    </a:cubicBezTo>
                    <a:cubicBezTo>
                      <a:pt x="62" y="16"/>
                      <a:pt x="62" y="16"/>
                      <a:pt x="62" y="16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8" y="16"/>
                      <a:pt x="58" y="17"/>
                      <a:pt x="58" y="17"/>
                    </a:cubicBezTo>
                    <a:cubicBezTo>
                      <a:pt x="58" y="17"/>
                      <a:pt x="58" y="18"/>
                      <a:pt x="58" y="18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7" y="19"/>
                      <a:pt x="57" y="19"/>
                    </a:cubicBezTo>
                    <a:cubicBezTo>
                      <a:pt x="57" y="19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5" y="21"/>
                      <a:pt x="55" y="20"/>
                      <a:pt x="55" y="20"/>
                    </a:cubicBezTo>
                    <a:cubicBezTo>
                      <a:pt x="54" y="20"/>
                      <a:pt x="55" y="20"/>
                      <a:pt x="55" y="20"/>
                    </a:cubicBezTo>
                    <a:cubicBezTo>
                      <a:pt x="55" y="19"/>
                      <a:pt x="56" y="19"/>
                      <a:pt x="56" y="19"/>
                    </a:cubicBezTo>
                    <a:cubicBezTo>
                      <a:pt x="56" y="19"/>
                      <a:pt x="56" y="19"/>
                      <a:pt x="57" y="18"/>
                    </a:cubicBezTo>
                    <a:cubicBezTo>
                      <a:pt x="57" y="18"/>
                      <a:pt x="57" y="17"/>
                      <a:pt x="57" y="17"/>
                    </a:cubicBezTo>
                    <a:cubicBezTo>
                      <a:pt x="57" y="16"/>
                      <a:pt x="57" y="16"/>
                      <a:pt x="58" y="16"/>
                    </a:cubicBezTo>
                    <a:cubicBezTo>
                      <a:pt x="58" y="15"/>
                      <a:pt x="59" y="15"/>
                      <a:pt x="59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3"/>
                      <a:pt x="60" y="13"/>
                      <a:pt x="60" y="12"/>
                    </a:cubicBezTo>
                    <a:cubicBezTo>
                      <a:pt x="61" y="12"/>
                      <a:pt x="61" y="12"/>
                      <a:pt x="61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59" y="11"/>
                      <a:pt x="59" y="11"/>
                      <a:pt x="58" y="10"/>
                    </a:cubicBezTo>
                    <a:cubicBezTo>
                      <a:pt x="58" y="10"/>
                      <a:pt x="58" y="10"/>
                      <a:pt x="58" y="9"/>
                    </a:cubicBezTo>
                    <a:cubicBezTo>
                      <a:pt x="58" y="9"/>
                      <a:pt x="58" y="8"/>
                      <a:pt x="58" y="8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7" y="6"/>
                    </a:cubicBezTo>
                    <a:cubicBezTo>
                      <a:pt x="57" y="6"/>
                      <a:pt x="57" y="5"/>
                      <a:pt x="57" y="5"/>
                    </a:cubicBezTo>
                    <a:cubicBezTo>
                      <a:pt x="57" y="4"/>
                      <a:pt x="57" y="4"/>
                      <a:pt x="57" y="4"/>
                    </a:cubicBezTo>
                    <a:cubicBezTo>
                      <a:pt x="57" y="4"/>
                      <a:pt x="57" y="4"/>
                      <a:pt x="56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5" y="5"/>
                    </a:cubicBezTo>
                    <a:cubicBezTo>
                      <a:pt x="55" y="5"/>
                      <a:pt x="55" y="6"/>
                      <a:pt x="55" y="6"/>
                    </a:cubicBezTo>
                    <a:cubicBezTo>
                      <a:pt x="54" y="7"/>
                      <a:pt x="54" y="7"/>
                      <a:pt x="54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4" y="8"/>
                      <a:pt x="54" y="9"/>
                    </a:cubicBezTo>
                    <a:cubicBezTo>
                      <a:pt x="53" y="9"/>
                      <a:pt x="53" y="9"/>
                      <a:pt x="52" y="9"/>
                    </a:cubicBezTo>
                    <a:cubicBezTo>
                      <a:pt x="52" y="10"/>
                      <a:pt x="52" y="9"/>
                      <a:pt x="51" y="9"/>
                    </a:cubicBezTo>
                    <a:cubicBezTo>
                      <a:pt x="51" y="9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9" y="10"/>
                    </a:cubicBezTo>
                    <a:cubicBezTo>
                      <a:pt x="49" y="10"/>
                      <a:pt x="49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7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0"/>
                      <a:pt x="43" y="10"/>
                      <a:pt x="42" y="10"/>
                    </a:cubicBezTo>
                    <a:cubicBezTo>
                      <a:pt x="42" y="10"/>
                      <a:pt x="42" y="10"/>
                      <a:pt x="41" y="11"/>
                    </a:cubicBezTo>
                    <a:cubicBezTo>
                      <a:pt x="41" y="11"/>
                      <a:pt x="41" y="11"/>
                      <a:pt x="40" y="11"/>
                    </a:cubicBezTo>
                    <a:cubicBezTo>
                      <a:pt x="40" y="12"/>
                      <a:pt x="39" y="11"/>
                      <a:pt x="39" y="12"/>
                    </a:cubicBezTo>
                    <a:cubicBezTo>
                      <a:pt x="38" y="12"/>
                      <a:pt x="39" y="12"/>
                      <a:pt x="38" y="12"/>
                    </a:cubicBezTo>
                    <a:cubicBezTo>
                      <a:pt x="38" y="12"/>
                      <a:pt x="38" y="12"/>
                      <a:pt x="37" y="12"/>
                    </a:cubicBezTo>
                    <a:cubicBezTo>
                      <a:pt x="37" y="12"/>
                      <a:pt x="37" y="12"/>
                      <a:pt x="36" y="12"/>
                    </a:cubicBezTo>
                    <a:cubicBezTo>
                      <a:pt x="36" y="11"/>
                      <a:pt x="36" y="11"/>
                      <a:pt x="36" y="10"/>
                    </a:cubicBezTo>
                    <a:cubicBezTo>
                      <a:pt x="35" y="10"/>
                      <a:pt x="36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5" y="8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5" y="6"/>
                      <a:pt x="35" y="6"/>
                    </a:cubicBezTo>
                    <a:cubicBezTo>
                      <a:pt x="35" y="6"/>
                      <a:pt x="35" y="5"/>
                      <a:pt x="36" y="5"/>
                    </a:cubicBezTo>
                    <a:cubicBezTo>
                      <a:pt x="36" y="5"/>
                      <a:pt x="36" y="5"/>
                      <a:pt x="36" y="4"/>
                    </a:cubicBezTo>
                    <a:cubicBezTo>
                      <a:pt x="36" y="4"/>
                      <a:pt x="36" y="4"/>
                      <a:pt x="35" y="4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2"/>
                      <a:pt x="35" y="2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4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2"/>
                      <a:pt x="33" y="2"/>
                      <a:pt x="32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5"/>
                      <a:pt x="27" y="5"/>
                    </a:cubicBezTo>
                    <a:cubicBezTo>
                      <a:pt x="27" y="5"/>
                      <a:pt x="27" y="5"/>
                      <a:pt x="26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4" y="5"/>
                      <a:pt x="24" y="6"/>
                    </a:cubicBezTo>
                    <a:cubicBezTo>
                      <a:pt x="24" y="6"/>
                      <a:pt x="24" y="6"/>
                      <a:pt x="24" y="7"/>
                    </a:cubicBezTo>
                    <a:cubicBezTo>
                      <a:pt x="24" y="7"/>
                      <a:pt x="24" y="7"/>
                      <a:pt x="24" y="8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5" y="9"/>
                      <a:pt x="26" y="8"/>
                      <a:pt x="26" y="9"/>
                    </a:cubicBezTo>
                    <a:cubicBezTo>
                      <a:pt x="26" y="9"/>
                      <a:pt x="26" y="10"/>
                      <a:pt x="25" y="10"/>
                    </a:cubicBezTo>
                    <a:cubicBezTo>
                      <a:pt x="25" y="11"/>
                      <a:pt x="24" y="11"/>
                      <a:pt x="24" y="11"/>
                    </a:cubicBezTo>
                    <a:cubicBezTo>
                      <a:pt x="23" y="12"/>
                      <a:pt x="23" y="12"/>
                      <a:pt x="22" y="13"/>
                    </a:cubicBezTo>
                    <a:cubicBezTo>
                      <a:pt x="22" y="13"/>
                      <a:pt x="22" y="13"/>
                      <a:pt x="21" y="14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2"/>
                      <a:pt x="17" y="12"/>
                      <a:pt x="16" y="12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2" y="11"/>
                      <a:pt x="11" y="10"/>
                      <a:pt x="11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10" y="13"/>
                    </a:cubicBezTo>
                    <a:cubicBezTo>
                      <a:pt x="10" y="13"/>
                      <a:pt x="11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9" y="17"/>
                      <a:pt x="9" y="17"/>
                      <a:pt x="10" y="17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20"/>
                      <a:pt x="10" y="20"/>
                      <a:pt x="10" y="21"/>
                    </a:cubicBezTo>
                    <a:cubicBezTo>
                      <a:pt x="10" y="21"/>
                      <a:pt x="11" y="22"/>
                      <a:pt x="10" y="23"/>
                    </a:cubicBezTo>
                    <a:cubicBezTo>
                      <a:pt x="10" y="23"/>
                      <a:pt x="10" y="23"/>
                      <a:pt x="10" y="24"/>
                    </a:cubicBezTo>
                    <a:cubicBezTo>
                      <a:pt x="10" y="25"/>
                      <a:pt x="10" y="25"/>
                      <a:pt x="10" y="26"/>
                    </a:cubicBezTo>
                    <a:cubicBezTo>
                      <a:pt x="10" y="26"/>
                      <a:pt x="9" y="26"/>
                      <a:pt x="9" y="27"/>
                    </a:cubicBezTo>
                    <a:cubicBezTo>
                      <a:pt x="9" y="27"/>
                      <a:pt x="10" y="27"/>
                      <a:pt x="10" y="28"/>
                    </a:cubicBezTo>
                    <a:cubicBezTo>
                      <a:pt x="9" y="28"/>
                      <a:pt x="9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29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9"/>
                      <a:pt x="4" y="29"/>
                      <a:pt x="4" y="29"/>
                    </a:cubicBezTo>
                    <a:cubicBezTo>
                      <a:pt x="4" y="29"/>
                      <a:pt x="4" y="30"/>
                      <a:pt x="3" y="30"/>
                    </a:cubicBezTo>
                    <a:cubicBezTo>
                      <a:pt x="3" y="30"/>
                      <a:pt x="3" y="30"/>
                      <a:pt x="2" y="30"/>
                    </a:cubicBezTo>
                    <a:cubicBezTo>
                      <a:pt x="2" y="30"/>
                      <a:pt x="2" y="30"/>
                      <a:pt x="2" y="31"/>
                    </a:cubicBezTo>
                    <a:cubicBezTo>
                      <a:pt x="2" y="31"/>
                      <a:pt x="2" y="32"/>
                      <a:pt x="2" y="32"/>
                    </a:cubicBezTo>
                    <a:cubicBezTo>
                      <a:pt x="2" y="33"/>
                      <a:pt x="2" y="33"/>
                      <a:pt x="1" y="34"/>
                    </a:cubicBezTo>
                    <a:cubicBezTo>
                      <a:pt x="1" y="34"/>
                      <a:pt x="1" y="34"/>
                      <a:pt x="0" y="35"/>
                    </a:cubicBezTo>
                    <a:cubicBezTo>
                      <a:pt x="0" y="35"/>
                      <a:pt x="0" y="36"/>
                      <a:pt x="0" y="37"/>
                    </a:cubicBezTo>
                    <a:cubicBezTo>
                      <a:pt x="0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2" y="41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3"/>
                    </a:cubicBezTo>
                    <a:cubicBezTo>
                      <a:pt x="2" y="43"/>
                      <a:pt x="2" y="43"/>
                      <a:pt x="3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5" y="44"/>
                      <a:pt x="5" y="44"/>
                      <a:pt x="6" y="44"/>
                    </a:cubicBezTo>
                    <a:cubicBezTo>
                      <a:pt x="6" y="44"/>
                      <a:pt x="6" y="44"/>
                      <a:pt x="7" y="44"/>
                    </a:cubicBezTo>
                    <a:cubicBezTo>
                      <a:pt x="7" y="44"/>
                      <a:pt x="7" y="44"/>
                      <a:pt x="8" y="44"/>
                    </a:cubicBezTo>
                    <a:cubicBezTo>
                      <a:pt x="8" y="44"/>
                      <a:pt x="8" y="43"/>
                      <a:pt x="8" y="45"/>
                    </a:cubicBezTo>
                    <a:cubicBezTo>
                      <a:pt x="8" y="45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7"/>
                      <a:pt x="9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2" y="48"/>
                      <a:pt x="12" y="48"/>
                      <a:pt x="13" y="48"/>
                    </a:cubicBezTo>
                    <a:cubicBezTo>
                      <a:pt x="13" y="48"/>
                      <a:pt x="14" y="48"/>
                      <a:pt x="14" y="48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5" y="47"/>
                      <a:pt x="15" y="46"/>
                    </a:cubicBezTo>
                    <a:cubicBezTo>
                      <a:pt x="16" y="46"/>
                      <a:pt x="16" y="46"/>
                      <a:pt x="17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4"/>
                      <a:pt x="22" y="44"/>
                      <a:pt x="22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45"/>
                      <a:pt x="22" y="45"/>
                      <a:pt x="22" y="46"/>
                    </a:cubicBezTo>
                    <a:cubicBezTo>
                      <a:pt x="22" y="46"/>
                      <a:pt x="22" y="47"/>
                      <a:pt x="22" y="47"/>
                    </a:cubicBezTo>
                    <a:cubicBezTo>
                      <a:pt x="22" y="48"/>
                      <a:pt x="22" y="48"/>
                      <a:pt x="22" y="49"/>
                    </a:cubicBezTo>
                    <a:cubicBezTo>
                      <a:pt x="22" y="49"/>
                      <a:pt x="22" y="50"/>
                      <a:pt x="22" y="50"/>
                    </a:cubicBezTo>
                    <a:cubicBezTo>
                      <a:pt x="23" y="51"/>
                      <a:pt x="23" y="50"/>
                      <a:pt x="24" y="51"/>
                    </a:cubicBezTo>
                    <a:cubicBezTo>
                      <a:pt x="24" y="51"/>
                      <a:pt x="24" y="51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26" y="52"/>
                      <a:pt x="27" y="52"/>
                      <a:pt x="27" y="52"/>
                    </a:cubicBezTo>
                    <a:cubicBezTo>
                      <a:pt x="28" y="52"/>
                      <a:pt x="28" y="52"/>
                      <a:pt x="28" y="53"/>
                    </a:cubicBezTo>
                    <a:cubicBezTo>
                      <a:pt x="29" y="53"/>
                      <a:pt x="29" y="53"/>
                      <a:pt x="30" y="53"/>
                    </a:cubicBezTo>
                    <a:cubicBezTo>
                      <a:pt x="30" y="54"/>
                      <a:pt x="30" y="54"/>
                      <a:pt x="31" y="54"/>
                    </a:cubicBezTo>
                    <a:cubicBezTo>
                      <a:pt x="31" y="54"/>
                      <a:pt x="31" y="55"/>
                      <a:pt x="31" y="55"/>
                    </a:cubicBezTo>
                    <a:cubicBezTo>
                      <a:pt x="32" y="55"/>
                      <a:pt x="32" y="55"/>
                      <a:pt x="33" y="55"/>
                    </a:cubicBezTo>
                    <a:cubicBezTo>
                      <a:pt x="33" y="55"/>
                      <a:pt x="33" y="55"/>
                      <a:pt x="34" y="55"/>
                    </a:cubicBezTo>
                    <a:cubicBezTo>
                      <a:pt x="34" y="55"/>
                      <a:pt x="34" y="55"/>
                      <a:pt x="34" y="56"/>
                    </a:cubicBezTo>
                    <a:cubicBezTo>
                      <a:pt x="34" y="56"/>
                      <a:pt x="35" y="56"/>
                      <a:pt x="35" y="56"/>
                    </a:cubicBezTo>
                    <a:cubicBezTo>
                      <a:pt x="35" y="56"/>
                      <a:pt x="35" y="57"/>
                      <a:pt x="35" y="57"/>
                    </a:cubicBezTo>
                    <a:cubicBezTo>
                      <a:pt x="35" y="57"/>
                      <a:pt x="35" y="57"/>
                      <a:pt x="35" y="58"/>
                    </a:cubicBezTo>
                    <a:cubicBezTo>
                      <a:pt x="35" y="58"/>
                      <a:pt x="34" y="59"/>
                      <a:pt x="35" y="60"/>
                    </a:cubicBezTo>
                    <a:cubicBezTo>
                      <a:pt x="35" y="60"/>
                      <a:pt x="35" y="60"/>
                      <a:pt x="36" y="60"/>
                    </a:cubicBezTo>
                    <a:cubicBezTo>
                      <a:pt x="36" y="61"/>
                      <a:pt x="36" y="61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7" y="63"/>
                      <a:pt x="37" y="63"/>
                      <a:pt x="37" y="63"/>
                    </a:cubicBezTo>
                    <a:cubicBezTo>
                      <a:pt x="38" y="63"/>
                      <a:pt x="39" y="63"/>
                      <a:pt x="40" y="6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1" y="64"/>
                      <a:pt x="40" y="64"/>
                      <a:pt x="40" y="64"/>
                    </a:cubicBezTo>
                    <a:cubicBezTo>
                      <a:pt x="40" y="65"/>
                      <a:pt x="40" y="65"/>
                      <a:pt x="40" y="66"/>
                    </a:cubicBezTo>
                    <a:cubicBezTo>
                      <a:pt x="41" y="66"/>
                      <a:pt x="42" y="66"/>
                      <a:pt x="42" y="66"/>
                    </a:cubicBezTo>
                    <a:cubicBezTo>
                      <a:pt x="42" y="66"/>
                      <a:pt x="42" y="67"/>
                      <a:pt x="42" y="67"/>
                    </a:cubicBezTo>
                    <a:cubicBezTo>
                      <a:pt x="43" y="67"/>
                      <a:pt x="43" y="67"/>
                      <a:pt x="43" y="68"/>
                    </a:cubicBezTo>
                    <a:cubicBezTo>
                      <a:pt x="43" y="68"/>
                      <a:pt x="43" y="68"/>
                      <a:pt x="43" y="69"/>
                    </a:cubicBezTo>
                    <a:cubicBezTo>
                      <a:pt x="43" y="70"/>
                      <a:pt x="43" y="70"/>
                      <a:pt x="43" y="71"/>
                    </a:cubicBezTo>
                    <a:cubicBezTo>
                      <a:pt x="42" y="72"/>
                      <a:pt x="42" y="72"/>
                      <a:pt x="42" y="73"/>
                    </a:cubicBezTo>
                    <a:cubicBezTo>
                      <a:pt x="42" y="73"/>
                      <a:pt x="43" y="73"/>
                      <a:pt x="43" y="73"/>
                    </a:cubicBezTo>
                    <a:cubicBezTo>
                      <a:pt x="42" y="74"/>
                      <a:pt x="42" y="73"/>
                      <a:pt x="42" y="73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5"/>
                      <a:pt x="42" y="75"/>
                      <a:pt x="42" y="76"/>
                    </a:cubicBezTo>
                    <a:cubicBezTo>
                      <a:pt x="42" y="76"/>
                      <a:pt x="42" y="76"/>
                      <a:pt x="42" y="77"/>
                    </a:cubicBezTo>
                    <a:cubicBezTo>
                      <a:pt x="42" y="77"/>
                      <a:pt x="42" y="77"/>
                      <a:pt x="42" y="78"/>
                    </a:cubicBezTo>
                    <a:cubicBezTo>
                      <a:pt x="42" y="78"/>
                      <a:pt x="43" y="78"/>
                      <a:pt x="43" y="78"/>
                    </a:cubicBezTo>
                    <a:cubicBezTo>
                      <a:pt x="43" y="79"/>
                      <a:pt x="42" y="79"/>
                      <a:pt x="43" y="79"/>
                    </a:cubicBezTo>
                    <a:cubicBezTo>
                      <a:pt x="43" y="80"/>
                      <a:pt x="43" y="79"/>
                      <a:pt x="44" y="79"/>
                    </a:cubicBezTo>
                    <a:cubicBezTo>
                      <a:pt x="44" y="79"/>
                      <a:pt x="45" y="79"/>
                      <a:pt x="45" y="79"/>
                    </a:cubicBezTo>
                    <a:cubicBezTo>
                      <a:pt x="45" y="79"/>
                      <a:pt x="46" y="79"/>
                      <a:pt x="46" y="79"/>
                    </a:cubicBezTo>
                    <a:cubicBezTo>
                      <a:pt x="47" y="79"/>
                      <a:pt x="47" y="79"/>
                      <a:pt x="47" y="80"/>
                    </a:cubicBezTo>
                    <a:cubicBezTo>
                      <a:pt x="48" y="80"/>
                      <a:pt x="48" y="79"/>
                      <a:pt x="48" y="80"/>
                    </a:cubicBezTo>
                    <a:cubicBezTo>
                      <a:pt x="49" y="80"/>
                      <a:pt x="49" y="81"/>
                      <a:pt x="49" y="81"/>
                    </a:cubicBezTo>
                    <a:cubicBezTo>
                      <a:pt x="49" y="82"/>
                      <a:pt x="49" y="82"/>
                      <a:pt x="49" y="83"/>
                    </a:cubicBezTo>
                    <a:cubicBezTo>
                      <a:pt x="49" y="83"/>
                      <a:pt x="49" y="83"/>
                      <a:pt x="49" y="84"/>
                    </a:cubicBezTo>
                    <a:cubicBezTo>
                      <a:pt x="49" y="84"/>
                      <a:pt x="49" y="84"/>
                      <a:pt x="49" y="84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50" y="85"/>
                      <a:pt x="51" y="84"/>
                      <a:pt x="51" y="84"/>
                    </a:cubicBezTo>
                    <a:cubicBezTo>
                      <a:pt x="51" y="84"/>
                      <a:pt x="52" y="84"/>
                      <a:pt x="52" y="84"/>
                    </a:cubicBezTo>
                    <a:cubicBezTo>
                      <a:pt x="52" y="85"/>
                      <a:pt x="52" y="85"/>
                      <a:pt x="52" y="86"/>
                    </a:cubicBezTo>
                    <a:cubicBezTo>
                      <a:pt x="52" y="86"/>
                      <a:pt x="52" y="87"/>
                      <a:pt x="52" y="87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2" y="89"/>
                      <a:pt x="52" y="89"/>
                      <a:pt x="52" y="90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90"/>
                      <a:pt x="53" y="89"/>
                      <a:pt x="53" y="90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54" y="90"/>
                      <a:pt x="54" y="91"/>
                      <a:pt x="54" y="91"/>
                    </a:cubicBezTo>
                    <a:cubicBezTo>
                      <a:pt x="54" y="92"/>
                      <a:pt x="54" y="92"/>
                      <a:pt x="54" y="93"/>
                    </a:cubicBezTo>
                    <a:cubicBezTo>
                      <a:pt x="54" y="93"/>
                      <a:pt x="54" y="93"/>
                      <a:pt x="54" y="94"/>
                    </a:cubicBezTo>
                    <a:cubicBezTo>
                      <a:pt x="54" y="94"/>
                      <a:pt x="54" y="94"/>
                      <a:pt x="53" y="94"/>
                    </a:cubicBezTo>
                    <a:cubicBezTo>
                      <a:pt x="53" y="95"/>
                      <a:pt x="53" y="94"/>
                      <a:pt x="52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96"/>
                      <a:pt x="51" y="96"/>
                      <a:pt x="51" y="96"/>
                    </a:cubicBezTo>
                    <a:cubicBezTo>
                      <a:pt x="51" y="96"/>
                      <a:pt x="51" y="96"/>
                      <a:pt x="51" y="97"/>
                    </a:cubicBezTo>
                    <a:cubicBezTo>
                      <a:pt x="50" y="97"/>
                      <a:pt x="50" y="97"/>
                      <a:pt x="50" y="98"/>
                    </a:cubicBezTo>
                    <a:cubicBezTo>
                      <a:pt x="50" y="98"/>
                      <a:pt x="49" y="98"/>
                      <a:pt x="49" y="99"/>
                    </a:cubicBezTo>
                    <a:cubicBezTo>
                      <a:pt x="49" y="99"/>
                      <a:pt x="49" y="99"/>
                      <a:pt x="49" y="100"/>
                    </a:cubicBezTo>
                    <a:cubicBezTo>
                      <a:pt x="48" y="100"/>
                      <a:pt x="48" y="100"/>
                      <a:pt x="48" y="100"/>
                    </a:cubicBezTo>
                    <a:cubicBezTo>
                      <a:pt x="47" y="102"/>
                      <a:pt x="47" y="102"/>
                      <a:pt x="47" y="102"/>
                    </a:cubicBezTo>
                    <a:cubicBezTo>
                      <a:pt x="47" y="102"/>
                      <a:pt x="47" y="102"/>
                      <a:pt x="46" y="103"/>
                    </a:cubicBezTo>
                    <a:cubicBezTo>
                      <a:pt x="47" y="103"/>
                      <a:pt x="47" y="103"/>
                      <a:pt x="47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03"/>
                      <a:pt x="49" y="103"/>
                      <a:pt x="49" y="103"/>
                    </a:cubicBezTo>
                    <a:cubicBezTo>
                      <a:pt x="49" y="103"/>
                      <a:pt x="50" y="103"/>
                      <a:pt x="50" y="103"/>
                    </a:cubicBezTo>
                    <a:cubicBezTo>
                      <a:pt x="50" y="103"/>
                      <a:pt x="50" y="104"/>
                      <a:pt x="50" y="104"/>
                    </a:cubicBezTo>
                    <a:cubicBezTo>
                      <a:pt x="50" y="105"/>
                      <a:pt x="50" y="105"/>
                      <a:pt x="51" y="105"/>
                    </a:cubicBezTo>
                    <a:cubicBezTo>
                      <a:pt x="51" y="105"/>
                      <a:pt x="51" y="105"/>
                      <a:pt x="51" y="105"/>
                    </a:cubicBezTo>
                    <a:cubicBezTo>
                      <a:pt x="51" y="104"/>
                      <a:pt x="52" y="104"/>
                      <a:pt x="52" y="104"/>
                    </a:cubicBezTo>
                    <a:cubicBezTo>
                      <a:pt x="52" y="105"/>
                      <a:pt x="52" y="105"/>
                      <a:pt x="53" y="106"/>
                    </a:cubicBezTo>
                    <a:cubicBezTo>
                      <a:pt x="53" y="106"/>
                      <a:pt x="53" y="106"/>
                      <a:pt x="54" y="106"/>
                    </a:cubicBezTo>
                    <a:cubicBezTo>
                      <a:pt x="54" y="106"/>
                      <a:pt x="54" y="106"/>
                      <a:pt x="54" y="107"/>
                    </a:cubicBezTo>
                    <a:cubicBezTo>
                      <a:pt x="55" y="107"/>
                      <a:pt x="55" y="107"/>
                      <a:pt x="55" y="107"/>
                    </a:cubicBezTo>
                    <a:cubicBezTo>
                      <a:pt x="56" y="108"/>
                      <a:pt x="56" y="107"/>
                      <a:pt x="56" y="107"/>
                    </a:cubicBezTo>
                    <a:cubicBezTo>
                      <a:pt x="57" y="108"/>
                      <a:pt x="57" y="108"/>
                      <a:pt x="57" y="109"/>
                    </a:cubicBezTo>
                    <a:cubicBezTo>
                      <a:pt x="57" y="109"/>
                      <a:pt x="57" y="110"/>
                      <a:pt x="58" y="110"/>
                    </a:cubicBezTo>
                    <a:cubicBezTo>
                      <a:pt x="58" y="111"/>
                      <a:pt x="59" y="111"/>
                      <a:pt x="60" y="111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60" y="111"/>
                      <a:pt x="60" y="111"/>
                      <a:pt x="60" y="110"/>
                    </a:cubicBezTo>
                    <a:cubicBezTo>
                      <a:pt x="60" y="110"/>
                      <a:pt x="60" y="109"/>
                      <a:pt x="61" y="109"/>
                    </a:cubicBezTo>
                    <a:cubicBezTo>
                      <a:pt x="61" y="108"/>
                      <a:pt x="61" y="108"/>
                      <a:pt x="61" y="107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63" y="107"/>
                      <a:pt x="62" y="107"/>
                      <a:pt x="63" y="106"/>
                    </a:cubicBezTo>
                    <a:cubicBezTo>
                      <a:pt x="63" y="106"/>
                      <a:pt x="63" y="106"/>
                      <a:pt x="64" y="105"/>
                    </a:cubicBezTo>
                    <a:cubicBezTo>
                      <a:pt x="64" y="105"/>
                      <a:pt x="64" y="104"/>
                      <a:pt x="64" y="104"/>
                    </a:cubicBezTo>
                    <a:cubicBezTo>
                      <a:pt x="64" y="103"/>
                      <a:pt x="64" y="103"/>
                      <a:pt x="64" y="102"/>
                    </a:cubicBezTo>
                    <a:cubicBezTo>
                      <a:pt x="64" y="102"/>
                      <a:pt x="65" y="102"/>
                      <a:pt x="65" y="101"/>
                    </a:cubicBezTo>
                    <a:cubicBezTo>
                      <a:pt x="65" y="100"/>
                      <a:pt x="65" y="100"/>
                      <a:pt x="66" y="100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67" y="98"/>
                      <a:pt x="67" y="98"/>
                      <a:pt x="67" y="97"/>
                    </a:cubicBezTo>
                    <a:cubicBezTo>
                      <a:pt x="68" y="96"/>
                      <a:pt x="67" y="95"/>
                      <a:pt x="67" y="94"/>
                    </a:cubicBezTo>
                    <a:cubicBezTo>
                      <a:pt x="67" y="94"/>
                      <a:pt x="67" y="94"/>
                      <a:pt x="67" y="93"/>
                    </a:cubicBezTo>
                    <a:cubicBezTo>
                      <a:pt x="67" y="93"/>
                      <a:pt x="67" y="93"/>
                      <a:pt x="67" y="92"/>
                    </a:cubicBezTo>
                    <a:cubicBezTo>
                      <a:pt x="66" y="91"/>
                      <a:pt x="66" y="91"/>
                      <a:pt x="67" y="90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8" y="89"/>
                      <a:pt x="68" y="88"/>
                      <a:pt x="68" y="88"/>
                    </a:cubicBezTo>
                    <a:cubicBezTo>
                      <a:pt x="69" y="88"/>
                      <a:pt x="69" y="88"/>
                      <a:pt x="69" y="87"/>
                    </a:cubicBezTo>
                    <a:cubicBezTo>
                      <a:pt x="69" y="87"/>
                      <a:pt x="70" y="87"/>
                      <a:pt x="70" y="87"/>
                    </a:cubicBezTo>
                    <a:cubicBezTo>
                      <a:pt x="70" y="86"/>
                      <a:pt x="70" y="86"/>
                      <a:pt x="71" y="85"/>
                    </a:cubicBezTo>
                    <a:cubicBezTo>
                      <a:pt x="71" y="85"/>
                      <a:pt x="72" y="85"/>
                      <a:pt x="72" y="85"/>
                    </a:cubicBezTo>
                    <a:cubicBezTo>
                      <a:pt x="73" y="85"/>
                      <a:pt x="73" y="85"/>
                      <a:pt x="74" y="85"/>
                    </a:cubicBezTo>
                    <a:cubicBezTo>
                      <a:pt x="74" y="84"/>
                      <a:pt x="74" y="84"/>
                      <a:pt x="75" y="84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75" y="83"/>
                      <a:pt x="75" y="83"/>
                      <a:pt x="76" y="83"/>
                    </a:cubicBezTo>
                    <a:cubicBezTo>
                      <a:pt x="76" y="83"/>
                      <a:pt x="76" y="83"/>
                      <a:pt x="77" y="82"/>
                    </a:cubicBezTo>
                    <a:cubicBezTo>
                      <a:pt x="77" y="82"/>
                      <a:pt x="77" y="82"/>
                      <a:pt x="78" y="82"/>
                    </a:cubicBezTo>
                    <a:cubicBezTo>
                      <a:pt x="79" y="82"/>
                      <a:pt x="79" y="82"/>
                      <a:pt x="80" y="82"/>
                    </a:cubicBezTo>
                    <a:cubicBezTo>
                      <a:pt x="81" y="82"/>
                      <a:pt x="81" y="82"/>
                      <a:pt x="82" y="82"/>
                    </a:cubicBezTo>
                    <a:cubicBezTo>
                      <a:pt x="82" y="82"/>
                      <a:pt x="82" y="81"/>
                      <a:pt x="82" y="81"/>
                    </a:cubicBezTo>
                    <a:cubicBezTo>
                      <a:pt x="83" y="81"/>
                      <a:pt x="83" y="81"/>
                      <a:pt x="83" y="81"/>
                    </a:cubicBezTo>
                    <a:cubicBezTo>
                      <a:pt x="83" y="80"/>
                      <a:pt x="83" y="80"/>
                      <a:pt x="84" y="80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79"/>
                      <a:pt x="85" y="78"/>
                      <a:pt x="85" y="78"/>
                    </a:cubicBezTo>
                    <a:cubicBezTo>
                      <a:pt x="85" y="77"/>
                      <a:pt x="84" y="76"/>
                      <a:pt x="85" y="76"/>
                    </a:cubicBezTo>
                    <a:cubicBezTo>
                      <a:pt x="85" y="76"/>
                      <a:pt x="86" y="76"/>
                      <a:pt x="86" y="76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87" y="74"/>
                      <a:pt x="86" y="74"/>
                      <a:pt x="86" y="73"/>
                    </a:cubicBezTo>
                    <a:cubicBezTo>
                      <a:pt x="86" y="73"/>
                      <a:pt x="87" y="73"/>
                      <a:pt x="87" y="73"/>
                    </a:cubicBezTo>
                    <a:cubicBezTo>
                      <a:pt x="87" y="73"/>
                      <a:pt x="87" y="73"/>
                      <a:pt x="88" y="72"/>
                    </a:cubicBezTo>
                    <a:cubicBezTo>
                      <a:pt x="89" y="72"/>
                      <a:pt x="88" y="71"/>
                      <a:pt x="88" y="69"/>
                    </a:cubicBezTo>
                    <a:cubicBezTo>
                      <a:pt x="88" y="69"/>
                      <a:pt x="88" y="68"/>
                      <a:pt x="88" y="68"/>
                    </a:cubicBezTo>
                    <a:cubicBezTo>
                      <a:pt x="88" y="67"/>
                      <a:pt x="89" y="67"/>
                      <a:pt x="89" y="67"/>
                    </a:cubicBezTo>
                    <a:cubicBezTo>
                      <a:pt x="89" y="66"/>
                      <a:pt x="88" y="66"/>
                      <a:pt x="88" y="65"/>
                    </a:cubicBezTo>
                    <a:cubicBezTo>
                      <a:pt x="88" y="65"/>
                      <a:pt x="88" y="64"/>
                      <a:pt x="89" y="64"/>
                    </a:cubicBezTo>
                    <a:cubicBezTo>
                      <a:pt x="89" y="64"/>
                      <a:pt x="89" y="64"/>
                      <a:pt x="89" y="63"/>
                    </a:cubicBezTo>
                    <a:cubicBezTo>
                      <a:pt x="90" y="63"/>
                      <a:pt x="89" y="62"/>
                      <a:pt x="89" y="61"/>
                    </a:cubicBezTo>
                    <a:cubicBezTo>
                      <a:pt x="89" y="61"/>
                      <a:pt x="89" y="60"/>
                      <a:pt x="89" y="60"/>
                    </a:cubicBezTo>
                    <a:cubicBezTo>
                      <a:pt x="89" y="59"/>
                      <a:pt x="89" y="59"/>
                      <a:pt x="89" y="58"/>
                    </a:cubicBezTo>
                    <a:cubicBezTo>
                      <a:pt x="88" y="58"/>
                      <a:pt x="88" y="58"/>
                      <a:pt x="88" y="57"/>
                    </a:cubicBezTo>
                    <a:cubicBezTo>
                      <a:pt x="88" y="57"/>
                      <a:pt x="88" y="56"/>
                      <a:pt x="89" y="56"/>
                    </a:cubicBezTo>
                    <a:cubicBezTo>
                      <a:pt x="89" y="56"/>
                      <a:pt x="89" y="56"/>
                      <a:pt x="89" y="56"/>
                    </a:cubicBezTo>
                    <a:cubicBezTo>
                      <a:pt x="89" y="55"/>
                      <a:pt x="88" y="55"/>
                      <a:pt x="88" y="54"/>
                    </a:cubicBezTo>
                    <a:cubicBezTo>
                      <a:pt x="88" y="54"/>
                      <a:pt x="88" y="54"/>
                      <a:pt x="89" y="53"/>
                    </a:cubicBezTo>
                    <a:cubicBezTo>
                      <a:pt x="89" y="53"/>
                      <a:pt x="89" y="53"/>
                      <a:pt x="90" y="53"/>
                    </a:cubicBezTo>
                    <a:cubicBezTo>
                      <a:pt x="90" y="52"/>
                      <a:pt x="90" y="53"/>
                      <a:pt x="91" y="52"/>
                    </a:cubicBezTo>
                    <a:cubicBezTo>
                      <a:pt x="91" y="52"/>
                      <a:pt x="91" y="52"/>
                      <a:pt x="91" y="51"/>
                    </a:cubicBezTo>
                    <a:cubicBezTo>
                      <a:pt x="91" y="51"/>
                      <a:pt x="91" y="51"/>
                      <a:pt x="92" y="51"/>
                    </a:cubicBezTo>
                    <a:cubicBezTo>
                      <a:pt x="92" y="50"/>
                      <a:pt x="92" y="50"/>
                      <a:pt x="92" y="49"/>
                    </a:cubicBezTo>
                    <a:cubicBezTo>
                      <a:pt x="93" y="49"/>
                      <a:pt x="93" y="48"/>
                      <a:pt x="93" y="47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4" y="46"/>
                      <a:pt x="94" y="47"/>
                      <a:pt x="94" y="47"/>
                    </a:cubicBezTo>
                    <a:cubicBezTo>
                      <a:pt x="95" y="46"/>
                      <a:pt x="95" y="46"/>
                      <a:pt x="95" y="45"/>
                    </a:cubicBezTo>
                    <a:cubicBezTo>
                      <a:pt x="95" y="45"/>
                      <a:pt x="96" y="45"/>
                      <a:pt x="96" y="44"/>
                    </a:cubicBezTo>
                    <a:cubicBezTo>
                      <a:pt x="96" y="43"/>
                      <a:pt x="97" y="43"/>
                      <a:pt x="97" y="43"/>
                    </a:cubicBezTo>
                    <a:cubicBezTo>
                      <a:pt x="97" y="42"/>
                      <a:pt x="98" y="42"/>
                      <a:pt x="98" y="42"/>
                    </a:cubicBezTo>
                    <a:cubicBezTo>
                      <a:pt x="98" y="42"/>
                      <a:pt x="98" y="41"/>
                      <a:pt x="98" y="41"/>
                    </a:cubicBezTo>
                    <a:cubicBezTo>
                      <a:pt x="98" y="40"/>
                      <a:pt x="98" y="40"/>
                      <a:pt x="98" y="39"/>
                    </a:cubicBezTo>
                    <a:cubicBezTo>
                      <a:pt x="98" y="39"/>
                      <a:pt x="98" y="38"/>
                      <a:pt x="98" y="38"/>
                    </a:cubicBezTo>
                    <a:cubicBezTo>
                      <a:pt x="98" y="37"/>
                      <a:pt x="99" y="37"/>
                      <a:pt x="99" y="36"/>
                    </a:cubicBezTo>
                    <a:cubicBezTo>
                      <a:pt x="99" y="36"/>
                      <a:pt x="98" y="35"/>
                      <a:pt x="98" y="35"/>
                    </a:cubicBezTo>
                    <a:cubicBezTo>
                      <a:pt x="98" y="34"/>
                      <a:pt x="98" y="34"/>
                      <a:pt x="98" y="3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0" name="Google Shape;840;p69"/>
              <p:cNvSpPr/>
              <p:nvPr/>
            </p:nvSpPr>
            <p:spPr>
              <a:xfrm>
                <a:off x="3967164" y="1919289"/>
                <a:ext cx="550863" cy="573088"/>
              </a:xfrm>
              <a:custGeom>
                <a:rect b="b" l="l" r="r" t="t"/>
                <a:pathLst>
                  <a:path extrusionOk="0" h="53" w="51">
                    <a:moveTo>
                      <a:pt x="44" y="45"/>
                    </a:moveTo>
                    <a:cubicBezTo>
                      <a:pt x="45" y="44"/>
                      <a:pt x="46" y="45"/>
                      <a:pt x="47" y="44"/>
                    </a:cubicBezTo>
                    <a:cubicBezTo>
                      <a:pt x="47" y="43"/>
                      <a:pt x="47" y="43"/>
                      <a:pt x="48" y="43"/>
                    </a:cubicBezTo>
                    <a:cubicBezTo>
                      <a:pt x="48" y="42"/>
                      <a:pt x="48" y="42"/>
                      <a:pt x="49" y="42"/>
                    </a:cubicBezTo>
                    <a:cubicBezTo>
                      <a:pt x="49" y="42"/>
                      <a:pt x="49" y="42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1" y="41"/>
                      <a:pt x="51" y="40"/>
                      <a:pt x="51" y="40"/>
                    </a:cubicBezTo>
                    <a:cubicBezTo>
                      <a:pt x="51" y="40"/>
                      <a:pt x="51" y="39"/>
                      <a:pt x="51" y="39"/>
                    </a:cubicBezTo>
                    <a:cubicBezTo>
                      <a:pt x="51" y="38"/>
                      <a:pt x="50" y="38"/>
                      <a:pt x="50" y="38"/>
                    </a:cubicBezTo>
                    <a:cubicBezTo>
                      <a:pt x="50" y="38"/>
                      <a:pt x="50" y="38"/>
                      <a:pt x="49" y="38"/>
                    </a:cubicBezTo>
                    <a:cubicBezTo>
                      <a:pt x="49" y="37"/>
                      <a:pt x="49" y="37"/>
                      <a:pt x="48" y="37"/>
                    </a:cubicBezTo>
                    <a:cubicBezTo>
                      <a:pt x="48" y="37"/>
                      <a:pt x="48" y="37"/>
                      <a:pt x="48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6" y="36"/>
                      <a:pt x="46" y="35"/>
                    </a:cubicBezTo>
                    <a:cubicBezTo>
                      <a:pt x="46" y="35"/>
                      <a:pt x="46" y="35"/>
                      <a:pt x="46" y="34"/>
                    </a:cubicBezTo>
                    <a:cubicBezTo>
                      <a:pt x="46" y="33"/>
                      <a:pt x="46" y="33"/>
                      <a:pt x="46" y="32"/>
                    </a:cubicBezTo>
                    <a:cubicBezTo>
                      <a:pt x="46" y="32"/>
                      <a:pt x="46" y="31"/>
                      <a:pt x="46" y="31"/>
                    </a:cubicBezTo>
                    <a:cubicBezTo>
                      <a:pt x="46" y="30"/>
                      <a:pt x="46" y="30"/>
                      <a:pt x="46" y="29"/>
                    </a:cubicBezTo>
                    <a:cubicBezTo>
                      <a:pt x="46" y="28"/>
                      <a:pt x="46" y="28"/>
                      <a:pt x="46" y="27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6" y="27"/>
                      <a:pt x="46" y="26"/>
                      <a:pt x="46" y="26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4"/>
                      <a:pt x="46" y="24"/>
                      <a:pt x="45" y="24"/>
                    </a:cubicBezTo>
                    <a:cubicBezTo>
                      <a:pt x="45" y="23"/>
                      <a:pt x="46" y="23"/>
                      <a:pt x="45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19"/>
                      <a:pt x="45" y="19"/>
                      <a:pt x="45" y="18"/>
                    </a:cubicBezTo>
                    <a:cubicBezTo>
                      <a:pt x="44" y="18"/>
                      <a:pt x="44" y="17"/>
                      <a:pt x="44" y="17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5"/>
                      <a:pt x="42" y="15"/>
                      <a:pt x="42" y="14"/>
                    </a:cubicBezTo>
                    <a:cubicBezTo>
                      <a:pt x="42" y="14"/>
                      <a:pt x="42" y="14"/>
                      <a:pt x="42" y="13"/>
                    </a:cubicBezTo>
                    <a:cubicBezTo>
                      <a:pt x="42" y="13"/>
                      <a:pt x="42" y="13"/>
                      <a:pt x="41" y="12"/>
                    </a:cubicBezTo>
                    <a:cubicBezTo>
                      <a:pt x="41" y="12"/>
                      <a:pt x="41" y="12"/>
                      <a:pt x="40" y="12"/>
                    </a:cubicBezTo>
                    <a:cubicBezTo>
                      <a:pt x="40" y="12"/>
                      <a:pt x="40" y="11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9"/>
                      <a:pt x="41" y="9"/>
                      <a:pt x="41" y="9"/>
                    </a:cubicBezTo>
                    <a:cubicBezTo>
                      <a:pt x="42" y="8"/>
                      <a:pt x="42" y="8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5"/>
                      <a:pt x="41" y="5"/>
                      <a:pt x="41" y="4"/>
                    </a:cubicBezTo>
                    <a:cubicBezTo>
                      <a:pt x="41" y="4"/>
                      <a:pt x="42" y="4"/>
                      <a:pt x="42" y="3"/>
                    </a:cubicBezTo>
                    <a:cubicBezTo>
                      <a:pt x="42" y="3"/>
                      <a:pt x="42" y="3"/>
                      <a:pt x="42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7" y="0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2"/>
                      <a:pt x="36" y="1"/>
                      <a:pt x="35" y="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2"/>
                      <a:pt x="35" y="2"/>
                      <a:pt x="34" y="2"/>
                    </a:cubicBezTo>
                    <a:cubicBezTo>
                      <a:pt x="34" y="2"/>
                      <a:pt x="34" y="1"/>
                      <a:pt x="33" y="1"/>
                    </a:cubicBezTo>
                    <a:cubicBezTo>
                      <a:pt x="33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8" y="1"/>
                      <a:pt x="28" y="2"/>
                      <a:pt x="28" y="2"/>
                    </a:cubicBezTo>
                    <a:cubicBezTo>
                      <a:pt x="28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5" y="2"/>
                    </a:cubicBezTo>
                    <a:cubicBezTo>
                      <a:pt x="25" y="2"/>
                      <a:pt x="24" y="2"/>
                      <a:pt x="24" y="2"/>
                    </a:cubicBezTo>
                    <a:cubicBezTo>
                      <a:pt x="24" y="2"/>
                      <a:pt x="23" y="2"/>
                      <a:pt x="23" y="3"/>
                    </a:cubicBezTo>
                    <a:cubicBezTo>
                      <a:pt x="23" y="3"/>
                      <a:pt x="23" y="4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5"/>
                    </a:cubicBezTo>
                    <a:cubicBezTo>
                      <a:pt x="19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8"/>
                      <a:pt x="18" y="8"/>
                      <a:pt x="18" y="9"/>
                    </a:cubicBezTo>
                    <a:cubicBezTo>
                      <a:pt x="18" y="9"/>
                      <a:pt x="18" y="10"/>
                      <a:pt x="18" y="10"/>
                    </a:cubicBezTo>
                    <a:cubicBezTo>
                      <a:pt x="18" y="10"/>
                      <a:pt x="18" y="11"/>
                      <a:pt x="18" y="11"/>
                    </a:cubicBezTo>
                    <a:cubicBezTo>
                      <a:pt x="18" y="11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8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6"/>
                      <a:pt x="19" y="16"/>
                      <a:pt x="18" y="16"/>
                    </a:cubicBezTo>
                    <a:cubicBezTo>
                      <a:pt x="18" y="16"/>
                      <a:pt x="17" y="16"/>
                      <a:pt x="17" y="16"/>
                    </a:cubicBezTo>
                    <a:cubicBezTo>
                      <a:pt x="17" y="15"/>
                      <a:pt x="16" y="15"/>
                      <a:pt x="16" y="16"/>
                    </a:cubicBezTo>
                    <a:cubicBezTo>
                      <a:pt x="15" y="16"/>
                      <a:pt x="14" y="16"/>
                      <a:pt x="14" y="16"/>
                    </a:cubicBezTo>
                    <a:cubicBezTo>
                      <a:pt x="14" y="17"/>
                      <a:pt x="13" y="17"/>
                      <a:pt x="13" y="18"/>
                    </a:cubicBezTo>
                    <a:cubicBezTo>
                      <a:pt x="13" y="18"/>
                      <a:pt x="14" y="19"/>
                      <a:pt x="14" y="19"/>
                    </a:cubicBezTo>
                    <a:cubicBezTo>
                      <a:pt x="14" y="20"/>
                      <a:pt x="13" y="20"/>
                      <a:pt x="12" y="20"/>
                    </a:cubicBezTo>
                    <a:cubicBezTo>
                      <a:pt x="12" y="20"/>
                      <a:pt x="12" y="20"/>
                      <a:pt x="11" y="20"/>
                    </a:cubicBezTo>
                    <a:cubicBezTo>
                      <a:pt x="11" y="20"/>
                      <a:pt x="11" y="20"/>
                      <a:pt x="10" y="20"/>
                    </a:cubicBezTo>
                    <a:cubicBezTo>
                      <a:pt x="10" y="20"/>
                      <a:pt x="10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5" y="23"/>
                    </a:cubicBezTo>
                    <a:cubicBezTo>
                      <a:pt x="5" y="23"/>
                      <a:pt x="4" y="23"/>
                      <a:pt x="4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2" y="24"/>
                      <a:pt x="2" y="24"/>
                    </a:cubicBezTo>
                    <a:cubicBezTo>
                      <a:pt x="2" y="24"/>
                      <a:pt x="2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1" y="27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7"/>
                      <a:pt x="25" y="48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0"/>
                      <a:pt x="27" y="50"/>
                      <a:pt x="28" y="50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29" y="50"/>
                      <a:pt x="29" y="50"/>
                      <a:pt x="29" y="51"/>
                    </a:cubicBezTo>
                    <a:cubicBezTo>
                      <a:pt x="30" y="51"/>
                      <a:pt x="30" y="52"/>
                      <a:pt x="30" y="52"/>
                    </a:cubicBezTo>
                    <a:cubicBezTo>
                      <a:pt x="30" y="52"/>
                      <a:pt x="29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3"/>
                      <a:pt x="31" y="53"/>
                      <a:pt x="32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2" y="53"/>
                      <a:pt x="33" y="52"/>
                      <a:pt x="34" y="52"/>
                    </a:cubicBezTo>
                    <a:cubicBezTo>
                      <a:pt x="35" y="52"/>
                      <a:pt x="35" y="52"/>
                      <a:pt x="36" y="52"/>
                    </a:cubicBezTo>
                    <a:cubicBezTo>
                      <a:pt x="36" y="52"/>
                      <a:pt x="36" y="51"/>
                      <a:pt x="37" y="51"/>
                    </a:cubicBezTo>
                    <a:cubicBezTo>
                      <a:pt x="37" y="51"/>
                      <a:pt x="38" y="50"/>
                      <a:pt x="39" y="50"/>
                    </a:cubicBezTo>
                    <a:cubicBezTo>
                      <a:pt x="39" y="49"/>
                      <a:pt x="40" y="49"/>
                      <a:pt x="40" y="48"/>
                    </a:cubicBezTo>
                    <a:cubicBezTo>
                      <a:pt x="41" y="48"/>
                      <a:pt x="42" y="47"/>
                      <a:pt x="43" y="47"/>
                    </a:cubicBezTo>
                    <a:cubicBezTo>
                      <a:pt x="43" y="46"/>
                      <a:pt x="43" y="45"/>
                      <a:pt x="44" y="4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1" name="Google Shape;841;p69"/>
              <p:cNvSpPr/>
              <p:nvPr/>
            </p:nvSpPr>
            <p:spPr>
              <a:xfrm>
                <a:off x="4852989" y="2103439"/>
                <a:ext cx="301625" cy="312738"/>
              </a:xfrm>
              <a:custGeom>
                <a:rect b="b" l="l" r="r" t="t"/>
                <a:pathLst>
                  <a:path extrusionOk="0" h="29" w="28">
                    <a:moveTo>
                      <a:pt x="23" y="28"/>
                    </a:move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9"/>
                      <a:pt x="23" y="29"/>
                      <a:pt x="24" y="29"/>
                    </a:cubicBezTo>
                    <a:cubicBezTo>
                      <a:pt x="24" y="28"/>
                      <a:pt x="24" y="28"/>
                      <a:pt x="24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6"/>
                      <a:pt x="25" y="26"/>
                      <a:pt x="26" y="26"/>
                    </a:cubicBezTo>
                    <a:cubicBezTo>
                      <a:pt x="26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28" y="25"/>
                      <a:pt x="28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3"/>
                    </a:cubicBezTo>
                    <a:cubicBezTo>
                      <a:pt x="28" y="22"/>
                      <a:pt x="28" y="22"/>
                      <a:pt x="28" y="21"/>
                    </a:cubicBezTo>
                    <a:cubicBezTo>
                      <a:pt x="28" y="21"/>
                      <a:pt x="27" y="21"/>
                      <a:pt x="27" y="21"/>
                    </a:cubicBezTo>
                    <a:cubicBezTo>
                      <a:pt x="27" y="20"/>
                      <a:pt x="27" y="20"/>
                      <a:pt x="27" y="19"/>
                    </a:cubicBezTo>
                    <a:cubicBezTo>
                      <a:pt x="27" y="19"/>
                      <a:pt x="26" y="19"/>
                      <a:pt x="26" y="18"/>
                    </a:cubicBezTo>
                    <a:cubicBezTo>
                      <a:pt x="26" y="18"/>
                      <a:pt x="26" y="18"/>
                      <a:pt x="26" y="17"/>
                    </a:cubicBezTo>
                    <a:cubicBezTo>
                      <a:pt x="25" y="17"/>
                      <a:pt x="25" y="17"/>
                      <a:pt x="25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1" y="10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9" y="6"/>
                      <a:pt x="19" y="6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0" y="5"/>
                      <a:pt x="20" y="6"/>
                    </a:cubicBezTo>
                    <a:cubicBezTo>
                      <a:pt x="20" y="6"/>
                      <a:pt x="20" y="7"/>
                      <a:pt x="20" y="7"/>
                    </a:cubicBezTo>
                    <a:cubicBezTo>
                      <a:pt x="21" y="8"/>
                      <a:pt x="21" y="8"/>
                      <a:pt x="21" y="9"/>
                    </a:cubicBezTo>
                    <a:cubicBezTo>
                      <a:pt x="22" y="9"/>
                      <a:pt x="22" y="9"/>
                      <a:pt x="22" y="10"/>
                    </a:cubicBezTo>
                    <a:cubicBezTo>
                      <a:pt x="23" y="10"/>
                      <a:pt x="22" y="11"/>
                      <a:pt x="23" y="11"/>
                    </a:cubicBezTo>
                    <a:cubicBezTo>
                      <a:pt x="23" y="11"/>
                      <a:pt x="23" y="11"/>
                      <a:pt x="24" y="10"/>
                    </a:cubicBezTo>
                    <a:cubicBezTo>
                      <a:pt x="24" y="10"/>
                      <a:pt x="24" y="10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4" y="8"/>
                      <a:pt x="24" y="8"/>
                      <a:pt x="25" y="7"/>
                    </a:cubicBezTo>
                    <a:cubicBezTo>
                      <a:pt x="25" y="7"/>
                      <a:pt x="24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5" y="5"/>
                      <a:pt x="25" y="4"/>
                      <a:pt x="25" y="4"/>
                    </a:cubicBezTo>
                    <a:cubicBezTo>
                      <a:pt x="25" y="4"/>
                      <a:pt x="24" y="4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4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2"/>
                      <a:pt x="12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1"/>
                      <a:pt x="7" y="2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3" y="28"/>
                      <a:pt x="23" y="2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2" name="Google Shape;842;p69"/>
              <p:cNvSpPr/>
              <p:nvPr/>
            </p:nvSpPr>
            <p:spPr>
              <a:xfrm>
                <a:off x="5554664" y="2265364"/>
                <a:ext cx="150813" cy="119063"/>
              </a:xfrm>
              <a:custGeom>
                <a:rect b="b" l="l" r="r" t="t"/>
                <a:pathLst>
                  <a:path extrusionOk="0" h="11" w="14">
                    <a:moveTo>
                      <a:pt x="13" y="2"/>
                    </a:moveTo>
                    <a:cubicBezTo>
                      <a:pt x="13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5" y="6"/>
                      <a:pt x="5" y="6"/>
                    </a:cubicBezTo>
                    <a:cubicBezTo>
                      <a:pt x="5" y="6"/>
                      <a:pt x="5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7"/>
                      <a:pt x="1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7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10" y="10"/>
                      <a:pt x="10" y="10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9"/>
                      <a:pt x="11" y="8"/>
                    </a:cubicBezTo>
                    <a:cubicBezTo>
                      <a:pt x="12" y="8"/>
                      <a:pt x="12" y="7"/>
                      <a:pt x="12" y="6"/>
                    </a:cubicBezTo>
                    <a:cubicBezTo>
                      <a:pt x="12" y="6"/>
                      <a:pt x="12" y="5"/>
                      <a:pt x="12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3" name="Google Shape;843;p69"/>
              <p:cNvSpPr/>
              <p:nvPr/>
            </p:nvSpPr>
            <p:spPr>
              <a:xfrm>
                <a:off x="5813427" y="1930401"/>
                <a:ext cx="400050" cy="420688"/>
              </a:xfrm>
              <a:custGeom>
                <a:rect b="b" l="l" r="r" t="t"/>
                <a:pathLst>
                  <a:path extrusionOk="0" h="39" w="37">
                    <a:moveTo>
                      <a:pt x="15" y="34"/>
                    </a:move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5" y="35"/>
                      <a:pt x="15" y="35"/>
                    </a:cubicBezTo>
                    <a:cubicBezTo>
                      <a:pt x="15" y="35"/>
                      <a:pt x="16" y="36"/>
                      <a:pt x="16" y="36"/>
                    </a:cubicBezTo>
                    <a:cubicBezTo>
                      <a:pt x="16" y="36"/>
                      <a:pt x="17" y="36"/>
                      <a:pt x="17" y="36"/>
                    </a:cubicBezTo>
                    <a:cubicBezTo>
                      <a:pt x="17" y="36"/>
                      <a:pt x="17" y="37"/>
                      <a:pt x="18" y="3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5" y="37"/>
                      <a:pt x="25" y="36"/>
                      <a:pt x="25" y="36"/>
                    </a:cubicBezTo>
                    <a:cubicBezTo>
                      <a:pt x="26" y="36"/>
                      <a:pt x="26" y="37"/>
                      <a:pt x="26" y="37"/>
                    </a:cubicBezTo>
                    <a:cubicBezTo>
                      <a:pt x="26" y="37"/>
                      <a:pt x="27" y="37"/>
                      <a:pt x="27" y="36"/>
                    </a:cubicBezTo>
                    <a:cubicBezTo>
                      <a:pt x="27" y="36"/>
                      <a:pt x="27" y="36"/>
                      <a:pt x="26" y="35"/>
                    </a:cubicBezTo>
                    <a:cubicBezTo>
                      <a:pt x="26" y="35"/>
                      <a:pt x="26" y="35"/>
                      <a:pt x="26" y="34"/>
                    </a:cubicBezTo>
                    <a:cubicBezTo>
                      <a:pt x="26" y="34"/>
                      <a:pt x="26" y="33"/>
                      <a:pt x="25" y="33"/>
                    </a:cubicBezTo>
                    <a:cubicBezTo>
                      <a:pt x="25" y="33"/>
                      <a:pt x="25" y="33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0"/>
                      <a:pt x="24" y="30"/>
                      <a:pt x="23" y="30"/>
                    </a:cubicBezTo>
                    <a:cubicBezTo>
                      <a:pt x="23" y="30"/>
                      <a:pt x="23" y="31"/>
                      <a:pt x="22" y="31"/>
                    </a:cubicBezTo>
                    <a:cubicBezTo>
                      <a:pt x="22" y="30"/>
                      <a:pt x="22" y="30"/>
                      <a:pt x="22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4" y="27"/>
                      <a:pt x="23" y="27"/>
                      <a:pt x="23" y="27"/>
                    </a:cubicBezTo>
                    <a:cubicBezTo>
                      <a:pt x="23" y="26"/>
                      <a:pt x="23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7"/>
                      <a:pt x="24" y="27"/>
                    </a:cubicBezTo>
                    <a:cubicBezTo>
                      <a:pt x="24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6" y="26"/>
                    </a:cubicBezTo>
                    <a:cubicBezTo>
                      <a:pt x="26" y="26"/>
                      <a:pt x="26" y="26"/>
                      <a:pt x="27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5"/>
                      <a:pt x="28" y="24"/>
                      <a:pt x="28" y="24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0" y="23"/>
                      <a:pt x="30" y="23"/>
                      <a:pt x="30" y="22"/>
                    </a:cubicBezTo>
                    <a:cubicBezTo>
                      <a:pt x="30" y="22"/>
                      <a:pt x="30" y="22"/>
                      <a:pt x="30" y="21"/>
                    </a:cubicBezTo>
                    <a:cubicBezTo>
                      <a:pt x="30" y="21"/>
                      <a:pt x="30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2" y="20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2" y="19"/>
                      <a:pt x="32" y="19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3" y="15"/>
                    </a:cubicBezTo>
                    <a:cubicBezTo>
                      <a:pt x="33" y="15"/>
                      <a:pt x="34" y="14"/>
                      <a:pt x="33" y="14"/>
                    </a:cubicBezTo>
                    <a:cubicBezTo>
                      <a:pt x="33" y="13"/>
                      <a:pt x="33" y="14"/>
                      <a:pt x="33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13"/>
                      <a:pt x="31" y="13"/>
                      <a:pt x="31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0"/>
                      <a:pt x="30" y="10"/>
                    </a:cubicBezTo>
                    <a:cubicBezTo>
                      <a:pt x="30" y="9"/>
                      <a:pt x="30" y="9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7"/>
                      <a:pt x="31" y="7"/>
                      <a:pt x="32" y="7"/>
                    </a:cubicBezTo>
                    <a:cubicBezTo>
                      <a:pt x="33" y="8"/>
                      <a:pt x="33" y="8"/>
                      <a:pt x="34" y="8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5" y="7"/>
                      <a:pt x="35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7" y="6"/>
                      <a:pt x="36" y="5"/>
                      <a:pt x="37" y="5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6" y="5"/>
                      <a:pt x="36" y="5"/>
                      <a:pt x="35" y="4"/>
                    </a:cubicBezTo>
                    <a:cubicBezTo>
                      <a:pt x="35" y="4"/>
                      <a:pt x="35" y="4"/>
                      <a:pt x="34" y="4"/>
                    </a:cubicBezTo>
                    <a:cubicBezTo>
                      <a:pt x="34" y="4"/>
                      <a:pt x="33" y="4"/>
                      <a:pt x="33" y="4"/>
                    </a:cubicBezTo>
                    <a:cubicBezTo>
                      <a:pt x="33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2"/>
                    </a:cubicBezTo>
                    <a:cubicBezTo>
                      <a:pt x="32" y="2"/>
                      <a:pt x="32" y="1"/>
                      <a:pt x="31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30" y="1"/>
                      <a:pt x="30" y="1"/>
                      <a:pt x="3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1"/>
                      <a:pt x="27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1"/>
                    </a:cubicBezTo>
                    <a:cubicBezTo>
                      <a:pt x="24" y="1"/>
                      <a:pt x="23" y="2"/>
                      <a:pt x="23" y="2"/>
                    </a:cubicBezTo>
                    <a:cubicBezTo>
                      <a:pt x="22" y="2"/>
                      <a:pt x="22" y="3"/>
                      <a:pt x="22" y="3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4" y="6"/>
                    </a:cubicBezTo>
                    <a:cubicBezTo>
                      <a:pt x="24" y="7"/>
                      <a:pt x="25" y="8"/>
                      <a:pt x="24" y="9"/>
                    </a:cubicBezTo>
                    <a:cubicBezTo>
                      <a:pt x="24" y="9"/>
                      <a:pt x="23" y="9"/>
                      <a:pt x="23" y="9"/>
                    </a:cubicBezTo>
                    <a:cubicBezTo>
                      <a:pt x="22" y="9"/>
                      <a:pt x="22" y="9"/>
                      <a:pt x="21" y="9"/>
                    </a:cubicBezTo>
                    <a:cubicBezTo>
                      <a:pt x="20" y="10"/>
                      <a:pt x="20" y="11"/>
                      <a:pt x="20" y="12"/>
                    </a:cubicBezTo>
                    <a:cubicBezTo>
                      <a:pt x="19" y="12"/>
                      <a:pt x="19" y="12"/>
                      <a:pt x="19" y="13"/>
                    </a:cubicBezTo>
                    <a:cubicBezTo>
                      <a:pt x="19" y="13"/>
                      <a:pt x="19" y="14"/>
                      <a:pt x="19" y="14"/>
                    </a:cubicBezTo>
                    <a:cubicBezTo>
                      <a:pt x="20" y="15"/>
                      <a:pt x="20" y="15"/>
                      <a:pt x="19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5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7" y="15"/>
                      <a:pt x="16" y="15"/>
                      <a:pt x="16" y="16"/>
                    </a:cubicBezTo>
                    <a:cubicBezTo>
                      <a:pt x="15" y="16"/>
                      <a:pt x="16" y="17"/>
                      <a:pt x="15" y="17"/>
                    </a:cubicBezTo>
                    <a:cubicBezTo>
                      <a:pt x="15" y="17"/>
                      <a:pt x="15" y="17"/>
                      <a:pt x="14" y="17"/>
                    </a:cubicBezTo>
                    <a:cubicBezTo>
                      <a:pt x="14" y="17"/>
                      <a:pt x="14" y="17"/>
                      <a:pt x="13" y="17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20"/>
                      <a:pt x="13" y="20"/>
                      <a:pt x="13" y="21"/>
                    </a:cubicBezTo>
                    <a:cubicBezTo>
                      <a:pt x="12" y="21"/>
                      <a:pt x="12" y="22"/>
                      <a:pt x="11" y="22"/>
                    </a:cubicBezTo>
                    <a:cubicBezTo>
                      <a:pt x="11" y="22"/>
                      <a:pt x="11" y="22"/>
                      <a:pt x="10" y="22"/>
                    </a:cubicBezTo>
                    <a:cubicBezTo>
                      <a:pt x="9" y="22"/>
                      <a:pt x="9" y="22"/>
                      <a:pt x="8" y="22"/>
                    </a:cubicBezTo>
                    <a:cubicBezTo>
                      <a:pt x="8" y="22"/>
                      <a:pt x="8" y="22"/>
                      <a:pt x="7" y="22"/>
                    </a:cubicBezTo>
                    <a:cubicBezTo>
                      <a:pt x="7" y="22"/>
                      <a:pt x="6" y="22"/>
                      <a:pt x="5" y="22"/>
                    </a:cubicBezTo>
                    <a:cubicBezTo>
                      <a:pt x="5" y="22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1" y="21"/>
                      <a:pt x="1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1" y="21"/>
                      <a:pt x="1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3" y="25"/>
                      <a:pt x="3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6" y="26"/>
                    </a:cubicBezTo>
                    <a:cubicBezTo>
                      <a:pt x="6" y="26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9"/>
                      <a:pt x="7" y="29"/>
                      <a:pt x="7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4" y="31"/>
                      <a:pt x="4" y="31"/>
                      <a:pt x="4" y="32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3" y="34"/>
                      <a:pt x="4" y="34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4" y="35"/>
                      <a:pt x="5" y="35"/>
                    </a:cubicBezTo>
                    <a:cubicBezTo>
                      <a:pt x="5" y="34"/>
                      <a:pt x="6" y="35"/>
                      <a:pt x="7" y="35"/>
                    </a:cubicBezTo>
                    <a:cubicBezTo>
                      <a:pt x="7" y="34"/>
                      <a:pt x="7" y="34"/>
                      <a:pt x="8" y="34"/>
                    </a:cubicBezTo>
                    <a:cubicBezTo>
                      <a:pt x="8" y="34"/>
                      <a:pt x="8" y="34"/>
                      <a:pt x="9" y="34"/>
                    </a:cubicBezTo>
                    <a:cubicBezTo>
                      <a:pt x="9" y="34"/>
                      <a:pt x="10" y="34"/>
                      <a:pt x="10" y="34"/>
                    </a:cubicBezTo>
                    <a:cubicBezTo>
                      <a:pt x="11" y="35"/>
                      <a:pt x="11" y="35"/>
                      <a:pt x="12" y="34"/>
                    </a:cubicBezTo>
                    <a:cubicBezTo>
                      <a:pt x="12" y="34"/>
                      <a:pt x="13" y="34"/>
                      <a:pt x="13" y="34"/>
                    </a:cubicBezTo>
                    <a:cubicBezTo>
                      <a:pt x="13" y="34"/>
                      <a:pt x="13" y="34"/>
                      <a:pt x="14" y="34"/>
                    </a:cubicBezTo>
                    <a:cubicBezTo>
                      <a:pt x="14" y="33"/>
                      <a:pt x="14" y="33"/>
                      <a:pt x="15" y="3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4" name="Google Shape;844;p69"/>
              <p:cNvSpPr/>
              <p:nvPr/>
            </p:nvSpPr>
            <p:spPr>
              <a:xfrm>
                <a:off x="4421189" y="2676526"/>
                <a:ext cx="215900" cy="355600"/>
              </a:xfrm>
              <a:custGeom>
                <a:rect b="b" l="l" r="r" t="t"/>
                <a:pathLst>
                  <a:path extrusionOk="0" h="33" w="20">
                    <a:moveTo>
                      <a:pt x="10" y="31"/>
                    </a:moveTo>
                    <a:cubicBezTo>
                      <a:pt x="10" y="31"/>
                      <a:pt x="10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3" y="31"/>
                      <a:pt x="13" y="31"/>
                      <a:pt x="14" y="31"/>
                    </a:cubicBezTo>
                    <a:cubicBezTo>
                      <a:pt x="14" y="31"/>
                      <a:pt x="14" y="31"/>
                      <a:pt x="15" y="31"/>
                    </a:cubicBezTo>
                    <a:cubicBezTo>
                      <a:pt x="15" y="31"/>
                      <a:pt x="15" y="31"/>
                      <a:pt x="16" y="31"/>
                    </a:cubicBezTo>
                    <a:cubicBezTo>
                      <a:pt x="16" y="31"/>
                      <a:pt x="17" y="31"/>
                      <a:pt x="17" y="31"/>
                    </a:cubicBezTo>
                    <a:cubicBezTo>
                      <a:pt x="17" y="32"/>
                      <a:pt x="18" y="32"/>
                      <a:pt x="18" y="32"/>
                    </a:cubicBezTo>
                    <a:cubicBezTo>
                      <a:pt x="18" y="32"/>
                      <a:pt x="18" y="33"/>
                      <a:pt x="18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0"/>
                      <a:pt x="19" y="30"/>
                      <a:pt x="19" y="29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9" y="27"/>
                      <a:pt x="19" y="27"/>
                      <a:pt x="18" y="26"/>
                    </a:cubicBezTo>
                    <a:cubicBezTo>
                      <a:pt x="18" y="26"/>
                      <a:pt x="18" y="25"/>
                      <a:pt x="17" y="25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5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2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20"/>
                      <a:pt x="16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7"/>
                      <a:pt x="18" y="17"/>
                      <a:pt x="18" y="17"/>
                    </a:cubicBezTo>
                    <a:cubicBezTo>
                      <a:pt x="18" y="17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7" y="12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6" y="9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18" y="8"/>
                      <a:pt x="18" y="8"/>
                    </a:cubicBezTo>
                    <a:cubicBezTo>
                      <a:pt x="18" y="8"/>
                      <a:pt x="18" y="8"/>
                      <a:pt x="17" y="7"/>
                    </a:cubicBezTo>
                    <a:cubicBezTo>
                      <a:pt x="17" y="7"/>
                      <a:pt x="17" y="7"/>
                      <a:pt x="17" y="6"/>
                    </a:cubicBezTo>
                    <a:cubicBezTo>
                      <a:pt x="17" y="6"/>
                      <a:pt x="18" y="5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7" y="3"/>
                      <a:pt x="17" y="2"/>
                      <a:pt x="17" y="2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4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4" y="6"/>
                      <a:pt x="14" y="6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9"/>
                      <a:pt x="13" y="9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2" y="11"/>
                      <a:pt x="12" y="11"/>
                    </a:cubicBezTo>
                    <a:cubicBezTo>
                      <a:pt x="11" y="11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9" y="15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8" y="18"/>
                    </a:cubicBezTo>
                    <a:cubicBezTo>
                      <a:pt x="8" y="18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4" y="18"/>
                      <a:pt x="4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1" y="21"/>
                      <a:pt x="1" y="21"/>
                    </a:cubicBezTo>
                    <a:cubicBezTo>
                      <a:pt x="1" y="21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2" y="25"/>
                    </a:cubicBezTo>
                    <a:cubicBezTo>
                      <a:pt x="2" y="25"/>
                      <a:pt x="2" y="26"/>
                      <a:pt x="3" y="26"/>
                    </a:cubicBezTo>
                    <a:cubicBezTo>
                      <a:pt x="3" y="27"/>
                      <a:pt x="3" y="27"/>
                      <a:pt x="4" y="28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30"/>
                      <a:pt x="4" y="31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9" y="31"/>
                    </a:cubicBezTo>
                    <a:cubicBezTo>
                      <a:pt x="9" y="30"/>
                      <a:pt x="9" y="31"/>
                      <a:pt x="10" y="3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5" name="Google Shape;845;p69"/>
              <p:cNvSpPr/>
              <p:nvPr/>
            </p:nvSpPr>
            <p:spPr>
              <a:xfrm>
                <a:off x="3783014" y="2686051"/>
                <a:ext cx="206375" cy="173038"/>
              </a:xfrm>
              <a:custGeom>
                <a:rect b="b" l="l" r="r" t="t"/>
                <a:pathLst>
                  <a:path extrusionOk="0" h="16" w="19">
                    <a:moveTo>
                      <a:pt x="18" y="11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18" y="8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7" y="6"/>
                      <a:pt x="17" y="6"/>
                    </a:cubicBezTo>
                    <a:cubicBezTo>
                      <a:pt x="17" y="5"/>
                      <a:pt x="18" y="5"/>
                      <a:pt x="17" y="5"/>
                    </a:cubicBezTo>
                    <a:cubicBezTo>
                      <a:pt x="17" y="5"/>
                      <a:pt x="17" y="5"/>
                      <a:pt x="17" y="4"/>
                    </a:cubicBezTo>
                    <a:cubicBezTo>
                      <a:pt x="16" y="4"/>
                      <a:pt x="17" y="4"/>
                      <a:pt x="17" y="3"/>
                    </a:cubicBezTo>
                    <a:cubicBezTo>
                      <a:pt x="16" y="3"/>
                      <a:pt x="16" y="3"/>
                      <a:pt x="16" y="2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4" y="1"/>
                      <a:pt x="14" y="2"/>
                      <a:pt x="13" y="2"/>
                    </a:cubicBezTo>
                    <a:cubicBezTo>
                      <a:pt x="13" y="2"/>
                      <a:pt x="12" y="1"/>
                      <a:pt x="12" y="1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8"/>
                      <a:pt x="11" y="8"/>
                      <a:pt x="11" y="9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1" y="10"/>
                      <a:pt x="12" y="10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3" y="11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5" y="15"/>
                      <a:pt x="15" y="16"/>
                      <a:pt x="15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2"/>
                      <a:pt x="17" y="12"/>
                      <a:pt x="17" y="12"/>
                    </a:cubicBezTo>
                    <a:cubicBezTo>
                      <a:pt x="17" y="12"/>
                      <a:pt x="18" y="12"/>
                      <a:pt x="18" y="12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19" y="12"/>
                      <a:pt x="19" y="11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6" name="Google Shape;846;p69"/>
              <p:cNvSpPr/>
              <p:nvPr/>
            </p:nvSpPr>
            <p:spPr>
              <a:xfrm>
                <a:off x="3827464" y="268605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7" name="Google Shape;847;p69"/>
              <p:cNvSpPr/>
              <p:nvPr/>
            </p:nvSpPr>
            <p:spPr>
              <a:xfrm>
                <a:off x="3783014" y="274002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8" name="Google Shape;848;p69"/>
              <p:cNvSpPr/>
              <p:nvPr/>
            </p:nvSpPr>
            <p:spPr>
              <a:xfrm>
                <a:off x="4106864" y="2730501"/>
                <a:ext cx="119063" cy="204788"/>
              </a:xfrm>
              <a:custGeom>
                <a:rect b="b" l="l" r="r" t="t"/>
                <a:pathLst>
                  <a:path extrusionOk="0" h="19" w="11">
                    <a:moveTo>
                      <a:pt x="11" y="12"/>
                    </a:moveTo>
                    <a:cubicBezTo>
                      <a:pt x="10" y="12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7"/>
                      <a:pt x="10" y="7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4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9"/>
                      <a:pt x="3" y="18"/>
                      <a:pt x="3" y="18"/>
                    </a:cubicBezTo>
                    <a:cubicBezTo>
                      <a:pt x="4" y="18"/>
                      <a:pt x="4" y="18"/>
                      <a:pt x="5" y="18"/>
                    </a:cubicBezTo>
                    <a:cubicBezTo>
                      <a:pt x="5" y="18"/>
                      <a:pt x="5" y="17"/>
                      <a:pt x="6" y="17"/>
                    </a:cubicBezTo>
                    <a:cubicBezTo>
                      <a:pt x="6" y="17"/>
                      <a:pt x="6" y="17"/>
                      <a:pt x="7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1" y="1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49" name="Google Shape;849;p69"/>
              <p:cNvSpPr/>
              <p:nvPr/>
            </p:nvSpPr>
            <p:spPr>
              <a:xfrm>
                <a:off x="4518027" y="3205164"/>
                <a:ext cx="53975" cy="53975"/>
              </a:xfrm>
              <a:custGeom>
                <a:rect b="b" l="l" r="r" t="t"/>
                <a:pathLst>
                  <a:path extrusionOk="0" h="5" w="5">
                    <a:moveTo>
                      <a:pt x="2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4"/>
                    </a:cubicBezTo>
                    <a:cubicBezTo>
                      <a:pt x="2" y="4"/>
                      <a:pt x="1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0" name="Google Shape;850;p69"/>
              <p:cNvSpPr/>
              <p:nvPr/>
            </p:nvSpPr>
            <p:spPr>
              <a:xfrm>
                <a:off x="4506914" y="3259139"/>
                <a:ext cx="346075" cy="388938"/>
              </a:xfrm>
              <a:custGeom>
                <a:rect b="b" l="l" r="r" t="t"/>
                <a:pathLst>
                  <a:path extrusionOk="0" h="36" w="32">
                    <a:moveTo>
                      <a:pt x="31" y="18"/>
                    </a:moveTo>
                    <a:cubicBezTo>
                      <a:pt x="31" y="18"/>
                      <a:pt x="31" y="18"/>
                      <a:pt x="31" y="18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6"/>
                      <a:pt x="31" y="16"/>
                      <a:pt x="31" y="15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5"/>
                      <a:pt x="31" y="15"/>
                      <a:pt x="30" y="15"/>
                    </a:cubicBezTo>
                    <a:cubicBezTo>
                      <a:pt x="30" y="15"/>
                      <a:pt x="29" y="15"/>
                      <a:pt x="29" y="15"/>
                    </a:cubicBezTo>
                    <a:cubicBezTo>
                      <a:pt x="29" y="15"/>
                      <a:pt x="28" y="15"/>
                      <a:pt x="28" y="15"/>
                    </a:cubicBezTo>
                    <a:cubicBezTo>
                      <a:pt x="28" y="15"/>
                      <a:pt x="27" y="16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2"/>
                    </a:cubicBezTo>
                    <a:cubicBezTo>
                      <a:pt x="27" y="12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9"/>
                    </a:cubicBezTo>
                    <a:cubicBezTo>
                      <a:pt x="26" y="8"/>
                      <a:pt x="26" y="8"/>
                      <a:pt x="26" y="7"/>
                    </a:cubicBezTo>
                    <a:cubicBezTo>
                      <a:pt x="26" y="7"/>
                      <a:pt x="26" y="7"/>
                      <a:pt x="26" y="6"/>
                    </a:cubicBezTo>
                    <a:cubicBezTo>
                      <a:pt x="26" y="6"/>
                      <a:pt x="26" y="6"/>
                      <a:pt x="26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4" y="4"/>
                      <a:pt x="23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2" y="4"/>
                      <a:pt x="22" y="3"/>
                    </a:cubicBezTo>
                    <a:cubicBezTo>
                      <a:pt x="21" y="3"/>
                      <a:pt x="21" y="3"/>
                      <a:pt x="2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6" y="7"/>
                      <a:pt x="16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4" y="6"/>
                      <a:pt x="14" y="5"/>
                      <a:pt x="14" y="5"/>
                    </a:cubicBezTo>
                    <a:cubicBezTo>
                      <a:pt x="14" y="5"/>
                      <a:pt x="14" y="4"/>
                      <a:pt x="14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5" y="13"/>
                      <a:pt x="5" y="13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6" y="15"/>
                      <a:pt x="6" y="16"/>
                    </a:cubicBezTo>
                    <a:cubicBezTo>
                      <a:pt x="6" y="17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4" y="18"/>
                      <a:pt x="4" y="18"/>
                    </a:cubicBezTo>
                    <a:cubicBezTo>
                      <a:pt x="4" y="19"/>
                      <a:pt x="4" y="19"/>
                      <a:pt x="3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3" y="21"/>
                      <a:pt x="3" y="21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2" y="24"/>
                      <a:pt x="2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1" y="27"/>
                      <a:pt x="1" y="27"/>
                    </a:cubicBezTo>
                    <a:cubicBezTo>
                      <a:pt x="1" y="27"/>
                      <a:pt x="1" y="28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3" y="33"/>
                      <a:pt x="3" y="32"/>
                      <a:pt x="3" y="32"/>
                    </a:cubicBezTo>
                    <a:cubicBezTo>
                      <a:pt x="3" y="32"/>
                      <a:pt x="4" y="33"/>
                      <a:pt x="4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5" y="33"/>
                      <a:pt x="6" y="34"/>
                    </a:cubicBezTo>
                    <a:cubicBezTo>
                      <a:pt x="7" y="34"/>
                      <a:pt x="7" y="33"/>
                      <a:pt x="8" y="33"/>
                    </a:cubicBezTo>
                    <a:cubicBezTo>
                      <a:pt x="9" y="33"/>
                      <a:pt x="9" y="33"/>
                      <a:pt x="10" y="33"/>
                    </a:cubicBezTo>
                    <a:cubicBezTo>
                      <a:pt x="10" y="33"/>
                      <a:pt x="11" y="33"/>
                      <a:pt x="12" y="33"/>
                    </a:cubicBezTo>
                    <a:cubicBezTo>
                      <a:pt x="12" y="33"/>
                      <a:pt x="13" y="33"/>
                      <a:pt x="13" y="34"/>
                    </a:cubicBezTo>
                    <a:cubicBezTo>
                      <a:pt x="14" y="34"/>
                      <a:pt x="14" y="33"/>
                      <a:pt x="15" y="33"/>
                    </a:cubicBezTo>
                    <a:cubicBezTo>
                      <a:pt x="16" y="33"/>
                      <a:pt x="16" y="33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5"/>
                      <a:pt x="20" y="35"/>
                    </a:cubicBezTo>
                    <a:cubicBezTo>
                      <a:pt x="21" y="35"/>
                      <a:pt x="21" y="35"/>
                      <a:pt x="22" y="35"/>
                    </a:cubicBezTo>
                    <a:cubicBezTo>
                      <a:pt x="22" y="35"/>
                      <a:pt x="22" y="35"/>
                      <a:pt x="23" y="35"/>
                    </a:cubicBezTo>
                    <a:cubicBezTo>
                      <a:pt x="23" y="36"/>
                      <a:pt x="23" y="35"/>
                      <a:pt x="24" y="35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7" y="35"/>
                      <a:pt x="27" y="35"/>
                      <a:pt x="28" y="35"/>
                    </a:cubicBezTo>
                    <a:cubicBezTo>
                      <a:pt x="28" y="34"/>
                      <a:pt x="28" y="34"/>
                      <a:pt x="29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9"/>
                      <a:pt x="26" y="28"/>
                      <a:pt x="26" y="27"/>
                    </a:cubicBezTo>
                    <a:cubicBezTo>
                      <a:pt x="26" y="26"/>
                      <a:pt x="26" y="25"/>
                      <a:pt x="26" y="24"/>
                    </a:cubicBezTo>
                    <a:cubicBezTo>
                      <a:pt x="26" y="24"/>
                      <a:pt x="26" y="23"/>
                      <a:pt x="26" y="22"/>
                    </a:cubicBezTo>
                    <a:cubicBezTo>
                      <a:pt x="26" y="22"/>
                      <a:pt x="26" y="21"/>
                      <a:pt x="26" y="21"/>
                    </a:cubicBezTo>
                    <a:cubicBezTo>
                      <a:pt x="26" y="21"/>
                      <a:pt x="27" y="21"/>
                      <a:pt x="27" y="21"/>
                    </a:cubicBezTo>
                    <a:cubicBezTo>
                      <a:pt x="28" y="21"/>
                      <a:pt x="28" y="21"/>
                      <a:pt x="29" y="21"/>
                    </a:cubicBezTo>
                    <a:cubicBezTo>
                      <a:pt x="29" y="21"/>
                      <a:pt x="29" y="21"/>
                      <a:pt x="30" y="21"/>
                    </a:cubicBezTo>
                    <a:cubicBezTo>
                      <a:pt x="30" y="21"/>
                      <a:pt x="31" y="21"/>
                      <a:pt x="31" y="21"/>
                    </a:cubicBezTo>
                    <a:cubicBezTo>
                      <a:pt x="32" y="21"/>
                      <a:pt x="31" y="20"/>
                      <a:pt x="31" y="20"/>
                    </a:cubicBezTo>
                    <a:cubicBezTo>
                      <a:pt x="31" y="19"/>
                      <a:pt x="31" y="19"/>
                      <a:pt x="31" y="1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1" name="Google Shape;851;p69"/>
              <p:cNvSpPr/>
              <p:nvPr/>
            </p:nvSpPr>
            <p:spPr>
              <a:xfrm>
                <a:off x="4981577" y="3076576"/>
                <a:ext cx="312738" cy="377825"/>
              </a:xfrm>
              <a:custGeom>
                <a:rect b="b" l="l" r="r" t="t"/>
                <a:pathLst>
                  <a:path extrusionOk="0" h="35" w="29">
                    <a:moveTo>
                      <a:pt x="28" y="30"/>
                    </a:moveTo>
                    <a:cubicBezTo>
                      <a:pt x="27" y="30"/>
                      <a:pt x="27" y="29"/>
                      <a:pt x="27" y="29"/>
                    </a:cubicBezTo>
                    <a:cubicBezTo>
                      <a:pt x="27" y="28"/>
                      <a:pt x="27" y="28"/>
                      <a:pt x="27" y="27"/>
                    </a:cubicBezTo>
                    <a:cubicBezTo>
                      <a:pt x="27" y="27"/>
                      <a:pt x="27" y="27"/>
                      <a:pt x="27" y="26"/>
                    </a:cubicBezTo>
                    <a:cubicBezTo>
                      <a:pt x="26" y="26"/>
                      <a:pt x="27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0"/>
                    </a:cubicBezTo>
                    <a:cubicBezTo>
                      <a:pt x="27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5" y="19"/>
                    </a:cubicBezTo>
                    <a:cubicBezTo>
                      <a:pt x="25" y="18"/>
                      <a:pt x="26" y="18"/>
                      <a:pt x="26" y="18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7" y="17"/>
                      <a:pt x="27" y="16"/>
                      <a:pt x="28" y="16"/>
                    </a:cubicBezTo>
                    <a:cubicBezTo>
                      <a:pt x="28" y="16"/>
                      <a:pt x="28" y="17"/>
                      <a:pt x="28" y="16"/>
                    </a:cubicBezTo>
                    <a:cubicBezTo>
                      <a:pt x="29" y="16"/>
                      <a:pt x="29" y="16"/>
                      <a:pt x="28" y="1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6" y="14"/>
                      <a:pt x="26" y="14"/>
                    </a:cubicBezTo>
                    <a:cubicBezTo>
                      <a:pt x="26" y="14"/>
                      <a:pt x="25" y="14"/>
                      <a:pt x="25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0"/>
                      <a:pt x="23" y="10"/>
                      <a:pt x="22" y="9"/>
                    </a:cubicBezTo>
                    <a:cubicBezTo>
                      <a:pt x="22" y="9"/>
                      <a:pt x="21" y="9"/>
                      <a:pt x="21" y="8"/>
                    </a:cubicBezTo>
                    <a:cubicBezTo>
                      <a:pt x="20" y="8"/>
                      <a:pt x="20" y="8"/>
                      <a:pt x="19" y="7"/>
                    </a:cubicBezTo>
                    <a:cubicBezTo>
                      <a:pt x="19" y="7"/>
                      <a:pt x="18" y="6"/>
                      <a:pt x="18" y="6"/>
                    </a:cubicBezTo>
                    <a:cubicBezTo>
                      <a:pt x="17" y="5"/>
                      <a:pt x="16" y="5"/>
                      <a:pt x="15" y="5"/>
                    </a:cubicBezTo>
                    <a:cubicBezTo>
                      <a:pt x="15" y="5"/>
                      <a:pt x="14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3" y="3"/>
                      <a:pt x="13" y="3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3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6" y="7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5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1" y="18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1"/>
                      <a:pt x="3" y="20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5" y="25"/>
                      <a:pt x="5" y="25"/>
                    </a:cubicBezTo>
                    <a:cubicBezTo>
                      <a:pt x="5" y="25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6"/>
                      <a:pt x="6" y="25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7" y="26"/>
                      <a:pt x="8" y="26"/>
                    </a:cubicBezTo>
                    <a:cubicBezTo>
                      <a:pt x="8" y="27"/>
                      <a:pt x="9" y="27"/>
                      <a:pt x="9" y="27"/>
                    </a:cubicBezTo>
                    <a:cubicBezTo>
                      <a:pt x="10" y="28"/>
                      <a:pt x="10" y="28"/>
                      <a:pt x="11" y="28"/>
                    </a:cubicBezTo>
                    <a:cubicBezTo>
                      <a:pt x="11" y="28"/>
                      <a:pt x="12" y="28"/>
                      <a:pt x="12" y="28"/>
                    </a:cubicBezTo>
                    <a:cubicBezTo>
                      <a:pt x="12" y="28"/>
                      <a:pt x="13" y="28"/>
                      <a:pt x="13" y="29"/>
                    </a:cubicBezTo>
                    <a:cubicBezTo>
                      <a:pt x="13" y="29"/>
                      <a:pt x="14" y="29"/>
                      <a:pt x="14" y="29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1"/>
                      <a:pt x="14" y="31"/>
                      <a:pt x="14" y="31"/>
                    </a:cubicBezTo>
                    <a:cubicBezTo>
                      <a:pt x="15" y="32"/>
                      <a:pt x="14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7" y="34"/>
                    </a:cubicBezTo>
                    <a:cubicBezTo>
                      <a:pt x="17" y="34"/>
                      <a:pt x="17" y="34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5"/>
                      <a:pt x="19" y="35"/>
                      <a:pt x="19" y="35"/>
                    </a:cubicBezTo>
                    <a:cubicBezTo>
                      <a:pt x="19" y="34"/>
                      <a:pt x="19" y="34"/>
                      <a:pt x="20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1" y="34"/>
                      <a:pt x="21" y="35"/>
                      <a:pt x="21" y="35"/>
                    </a:cubicBezTo>
                    <a:cubicBezTo>
                      <a:pt x="22" y="35"/>
                      <a:pt x="22" y="34"/>
                      <a:pt x="22" y="34"/>
                    </a:cubicBezTo>
                    <a:cubicBezTo>
                      <a:pt x="22" y="34"/>
                      <a:pt x="22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5" y="33"/>
                    </a:cubicBezTo>
                    <a:cubicBezTo>
                      <a:pt x="25" y="33"/>
                      <a:pt x="25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3"/>
                      <a:pt x="26" y="32"/>
                      <a:pt x="27" y="32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1"/>
                    </a:cubicBezTo>
                    <a:cubicBezTo>
                      <a:pt x="28" y="31"/>
                      <a:pt x="29" y="31"/>
                      <a:pt x="29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30"/>
                      <a:pt x="28" y="30"/>
                      <a:pt x="28" y="3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2" name="Google Shape;852;p69"/>
              <p:cNvSpPr/>
              <p:nvPr/>
            </p:nvSpPr>
            <p:spPr>
              <a:xfrm>
                <a:off x="5111752" y="33782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3" name="Google Shape;853;p69"/>
              <p:cNvSpPr/>
              <p:nvPr/>
            </p:nvSpPr>
            <p:spPr>
              <a:xfrm>
                <a:off x="5100639" y="2632076"/>
                <a:ext cx="409575" cy="346075"/>
              </a:xfrm>
              <a:custGeom>
                <a:rect b="b" l="l" r="r" t="t"/>
                <a:pathLst>
                  <a:path extrusionOk="0" h="32" w="38">
                    <a:moveTo>
                      <a:pt x="37" y="19"/>
                    </a:moveTo>
                    <a:cubicBezTo>
                      <a:pt x="37" y="19"/>
                      <a:pt x="36" y="19"/>
                      <a:pt x="36" y="19"/>
                    </a:cubicBezTo>
                    <a:cubicBezTo>
                      <a:pt x="35" y="19"/>
                      <a:pt x="35" y="19"/>
                      <a:pt x="34" y="19"/>
                    </a:cubicBezTo>
                    <a:cubicBezTo>
                      <a:pt x="34" y="19"/>
                      <a:pt x="34" y="18"/>
                      <a:pt x="34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8"/>
                      <a:pt x="32" y="17"/>
                      <a:pt x="31" y="17"/>
                    </a:cubicBezTo>
                    <a:cubicBezTo>
                      <a:pt x="30" y="17"/>
                      <a:pt x="30" y="17"/>
                      <a:pt x="29" y="17"/>
                    </a:cubicBezTo>
                    <a:cubicBezTo>
                      <a:pt x="28" y="17"/>
                      <a:pt x="28" y="17"/>
                      <a:pt x="28" y="16"/>
                    </a:cubicBezTo>
                    <a:cubicBezTo>
                      <a:pt x="27" y="16"/>
                      <a:pt x="27" y="16"/>
                      <a:pt x="26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4"/>
                      <a:pt x="26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4" y="12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1"/>
                      <a:pt x="24" y="10"/>
                      <a:pt x="24" y="10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2" y="11"/>
                    </a:cubicBezTo>
                    <a:cubicBezTo>
                      <a:pt x="22" y="11"/>
                      <a:pt x="22" y="10"/>
                      <a:pt x="22" y="10"/>
                    </a:cubicBezTo>
                    <a:cubicBezTo>
                      <a:pt x="21" y="9"/>
                      <a:pt x="22" y="9"/>
                      <a:pt x="22" y="8"/>
                    </a:cubicBezTo>
                    <a:cubicBezTo>
                      <a:pt x="22" y="8"/>
                      <a:pt x="22" y="8"/>
                      <a:pt x="22" y="7"/>
                    </a:cubicBezTo>
                    <a:cubicBezTo>
                      <a:pt x="23" y="7"/>
                      <a:pt x="23" y="6"/>
                      <a:pt x="23" y="6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5"/>
                    </a:cubicBezTo>
                    <a:cubicBezTo>
                      <a:pt x="22" y="5"/>
                      <a:pt x="22" y="5"/>
                      <a:pt x="21" y="4"/>
                    </a:cubicBezTo>
                    <a:cubicBezTo>
                      <a:pt x="21" y="4"/>
                      <a:pt x="21" y="4"/>
                      <a:pt x="21" y="3"/>
                    </a:cubicBez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4" y="1"/>
                      <a:pt x="14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1" y="1"/>
                    </a:cubicBezTo>
                    <a:cubicBezTo>
                      <a:pt x="11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6" y="6"/>
                      <a:pt x="5" y="6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7"/>
                      <a:pt x="5" y="8"/>
                    </a:cubicBezTo>
                    <a:cubicBezTo>
                      <a:pt x="4" y="8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2" y="12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5"/>
                    </a:cubicBezTo>
                    <a:cubicBezTo>
                      <a:pt x="2" y="15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3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7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8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19"/>
                      <a:pt x="1" y="20"/>
                    </a:cubicBezTo>
                    <a:cubicBezTo>
                      <a:pt x="1" y="20"/>
                      <a:pt x="2" y="20"/>
                      <a:pt x="2" y="20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3" y="22"/>
                      <a:pt x="3" y="22"/>
                      <a:pt x="4" y="22"/>
                    </a:cubicBezTo>
                    <a:cubicBezTo>
                      <a:pt x="4" y="22"/>
                      <a:pt x="4" y="22"/>
                      <a:pt x="4" y="23"/>
                    </a:cubicBezTo>
                    <a:cubicBezTo>
                      <a:pt x="5" y="23"/>
                      <a:pt x="4" y="23"/>
                      <a:pt x="5" y="24"/>
                    </a:cubicBezTo>
                    <a:cubicBezTo>
                      <a:pt x="5" y="24"/>
                      <a:pt x="5" y="25"/>
                      <a:pt x="5" y="25"/>
                    </a:cubicBezTo>
                    <a:cubicBezTo>
                      <a:pt x="5" y="25"/>
                      <a:pt x="5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29"/>
                      <a:pt x="9" y="29"/>
                      <a:pt x="10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1" y="29"/>
                      <a:pt x="11" y="29"/>
                      <a:pt x="11" y="30"/>
                    </a:cubicBezTo>
                    <a:cubicBezTo>
                      <a:pt x="12" y="30"/>
                      <a:pt x="12" y="30"/>
                      <a:pt x="12" y="31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3" y="31"/>
                      <a:pt x="14" y="31"/>
                      <a:pt x="14" y="31"/>
                    </a:cubicBezTo>
                    <a:cubicBezTo>
                      <a:pt x="14" y="31"/>
                      <a:pt x="15" y="31"/>
                      <a:pt x="15" y="31"/>
                    </a:cubicBezTo>
                    <a:cubicBezTo>
                      <a:pt x="15" y="31"/>
                      <a:pt x="15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1"/>
                      <a:pt x="17" y="31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8" y="30"/>
                      <a:pt x="18" y="30"/>
                      <a:pt x="19" y="30"/>
                    </a:cubicBezTo>
                    <a:cubicBezTo>
                      <a:pt x="19" y="30"/>
                      <a:pt x="19" y="29"/>
                      <a:pt x="19" y="29"/>
                    </a:cubicBezTo>
                    <a:cubicBezTo>
                      <a:pt x="19" y="29"/>
                      <a:pt x="19" y="30"/>
                      <a:pt x="20" y="30"/>
                    </a:cubicBezTo>
                    <a:cubicBezTo>
                      <a:pt x="20" y="30"/>
                      <a:pt x="20" y="30"/>
                      <a:pt x="21" y="30"/>
                    </a:cubicBezTo>
                    <a:cubicBezTo>
                      <a:pt x="21" y="30"/>
                      <a:pt x="21" y="30"/>
                      <a:pt x="22" y="30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2" y="30"/>
                      <a:pt x="23" y="30"/>
                      <a:pt x="23" y="30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9"/>
                      <a:pt x="26" y="29"/>
                      <a:pt x="26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7"/>
                      <a:pt x="27" y="28"/>
                      <a:pt x="27" y="27"/>
                    </a:cubicBezTo>
                    <a:cubicBezTo>
                      <a:pt x="28" y="27"/>
                      <a:pt x="28" y="28"/>
                      <a:pt x="29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2" y="25"/>
                    </a:cubicBezTo>
                    <a:cubicBezTo>
                      <a:pt x="32" y="25"/>
                      <a:pt x="33" y="25"/>
                      <a:pt x="33" y="24"/>
                    </a:cubicBezTo>
                    <a:cubicBezTo>
                      <a:pt x="33" y="24"/>
                      <a:pt x="34" y="24"/>
                      <a:pt x="34" y="23"/>
                    </a:cubicBezTo>
                    <a:cubicBezTo>
                      <a:pt x="34" y="23"/>
                      <a:pt x="34" y="23"/>
                      <a:pt x="35" y="22"/>
                    </a:cubicBezTo>
                    <a:cubicBezTo>
                      <a:pt x="35" y="22"/>
                      <a:pt x="35" y="22"/>
                      <a:pt x="36" y="21"/>
                    </a:cubicBezTo>
                    <a:cubicBezTo>
                      <a:pt x="36" y="21"/>
                      <a:pt x="36" y="21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8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4" name="Google Shape;854;p69"/>
              <p:cNvSpPr/>
              <p:nvPr/>
            </p:nvSpPr>
            <p:spPr>
              <a:xfrm>
                <a:off x="3535364" y="1897064"/>
                <a:ext cx="31750" cy="11113"/>
              </a:xfrm>
              <a:custGeom>
                <a:rect b="b" l="l" r="r" t="t"/>
                <a:pathLst>
                  <a:path extrusionOk="0" h="1" w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5" name="Google Shape;855;p69"/>
              <p:cNvSpPr/>
              <p:nvPr/>
            </p:nvSpPr>
            <p:spPr>
              <a:xfrm>
                <a:off x="4475164" y="1011239"/>
                <a:ext cx="9525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6" name="Google Shape;856;p69"/>
              <p:cNvSpPr/>
              <p:nvPr/>
            </p:nvSpPr>
            <p:spPr>
              <a:xfrm>
                <a:off x="4484689" y="1000126"/>
                <a:ext cx="33338" cy="11113"/>
              </a:xfrm>
              <a:custGeom>
                <a:rect b="b" l="l" r="r" t="t"/>
                <a:pathLst>
                  <a:path extrusionOk="0" h="1" w="3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7" name="Google Shape;857;p69"/>
              <p:cNvSpPr/>
              <p:nvPr/>
            </p:nvSpPr>
            <p:spPr>
              <a:xfrm>
                <a:off x="4518027" y="989014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1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8" name="Google Shape;858;p69"/>
              <p:cNvSpPr/>
              <p:nvPr/>
            </p:nvSpPr>
            <p:spPr>
              <a:xfrm>
                <a:off x="4495802" y="989014"/>
                <a:ext cx="42863" cy="11113"/>
              </a:xfrm>
              <a:custGeom>
                <a:rect b="b" l="l" r="r" t="t"/>
                <a:pathLst>
                  <a:path extrusionOk="0" h="1" w="4">
                    <a:moveTo>
                      <a:pt x="2" y="0"/>
                    </a:moveTo>
                    <a:cubicBezTo>
                      <a:pt x="3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59" name="Google Shape;859;p69"/>
              <p:cNvSpPr/>
              <p:nvPr/>
            </p:nvSpPr>
            <p:spPr>
              <a:xfrm>
                <a:off x="4646614" y="935039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2" y="1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0" name="Google Shape;860;p69"/>
              <p:cNvSpPr/>
              <p:nvPr/>
            </p:nvSpPr>
            <p:spPr>
              <a:xfrm>
                <a:off x="4032252" y="935039"/>
                <a:ext cx="20638" cy="11113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1" name="Google Shape;861;p69"/>
              <p:cNvSpPr/>
              <p:nvPr/>
            </p:nvSpPr>
            <p:spPr>
              <a:xfrm>
                <a:off x="4313239" y="935039"/>
                <a:ext cx="517525" cy="357188"/>
              </a:xfrm>
              <a:custGeom>
                <a:rect b="b" l="l" r="r" t="t"/>
                <a:pathLst>
                  <a:path extrusionOk="0" h="33" w="48">
                    <a:moveTo>
                      <a:pt x="0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2" y="27"/>
                      <a:pt x="1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0" y="29"/>
                    </a:cubicBezTo>
                    <a:cubicBezTo>
                      <a:pt x="0" y="29"/>
                      <a:pt x="1" y="29"/>
                      <a:pt x="1" y="29"/>
                    </a:cubicBezTo>
                    <a:cubicBezTo>
                      <a:pt x="2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3"/>
                      <a:pt x="5" y="33"/>
                      <a:pt x="6" y="33"/>
                    </a:cubicBezTo>
                    <a:cubicBezTo>
                      <a:pt x="7" y="33"/>
                      <a:pt x="7" y="32"/>
                      <a:pt x="8" y="32"/>
                    </a:cubicBezTo>
                    <a:cubicBezTo>
                      <a:pt x="8" y="32"/>
                      <a:pt x="9" y="32"/>
                      <a:pt x="9" y="32"/>
                    </a:cubicBezTo>
                    <a:cubicBezTo>
                      <a:pt x="9" y="31"/>
                      <a:pt x="9" y="31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0"/>
                      <a:pt x="11" y="31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29"/>
                      <a:pt x="11" y="29"/>
                      <a:pt x="12" y="29"/>
                    </a:cubicBezTo>
                    <a:cubicBezTo>
                      <a:pt x="12" y="29"/>
                      <a:pt x="12" y="29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5" y="30"/>
                    </a:cubicBezTo>
                    <a:cubicBezTo>
                      <a:pt x="15" y="30"/>
                      <a:pt x="15" y="30"/>
                      <a:pt x="15" y="29"/>
                    </a:cubicBezTo>
                    <a:cubicBezTo>
                      <a:pt x="15" y="29"/>
                      <a:pt x="14" y="29"/>
                      <a:pt x="14" y="29"/>
                    </a:cubicBezTo>
                    <a:cubicBezTo>
                      <a:pt x="14" y="28"/>
                      <a:pt x="15" y="28"/>
                      <a:pt x="15" y="28"/>
                    </a:cubicBezTo>
                    <a:cubicBezTo>
                      <a:pt x="15" y="28"/>
                      <a:pt x="15" y="28"/>
                      <a:pt x="16" y="27"/>
                    </a:cubicBezTo>
                    <a:cubicBezTo>
                      <a:pt x="16" y="27"/>
                      <a:pt x="16" y="27"/>
                      <a:pt x="16" y="26"/>
                    </a:cubicBezTo>
                    <a:cubicBezTo>
                      <a:pt x="16" y="26"/>
                      <a:pt x="15" y="26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5" y="23"/>
                      <a:pt x="15" y="23"/>
                      <a:pt x="15" y="22"/>
                    </a:cubicBezTo>
                    <a:cubicBezTo>
                      <a:pt x="15" y="22"/>
                      <a:pt x="15" y="22"/>
                      <a:pt x="14" y="21"/>
                    </a:cubicBezTo>
                    <a:cubicBezTo>
                      <a:pt x="14" y="21"/>
                      <a:pt x="14" y="20"/>
                      <a:pt x="14" y="20"/>
                    </a:cubicBezTo>
                    <a:cubicBezTo>
                      <a:pt x="14" y="19"/>
                      <a:pt x="14" y="19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7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8" y="16"/>
                      <a:pt x="18" y="15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9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20" y="12"/>
                    </a:cubicBezTo>
                    <a:cubicBezTo>
                      <a:pt x="20" y="11"/>
                      <a:pt x="20" y="11"/>
                      <a:pt x="21" y="11"/>
                    </a:cubicBezTo>
                    <a:cubicBezTo>
                      <a:pt x="21" y="11"/>
                      <a:pt x="21" y="11"/>
                      <a:pt x="21" y="10"/>
                    </a:cubicBezTo>
                    <a:cubicBezTo>
                      <a:pt x="21" y="10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3" y="8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7" y="7"/>
                      <a:pt x="27" y="7"/>
                    </a:cubicBezTo>
                    <a:cubicBezTo>
                      <a:pt x="27" y="7"/>
                      <a:pt x="28" y="7"/>
                      <a:pt x="28" y="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5"/>
                      <a:pt x="31" y="5"/>
                      <a:pt x="32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3" y="6"/>
                      <a:pt x="34" y="6"/>
                    </a:cubicBezTo>
                    <a:cubicBezTo>
                      <a:pt x="34" y="6"/>
                      <a:pt x="34" y="6"/>
                      <a:pt x="35" y="6"/>
                    </a:cubicBezTo>
                    <a:cubicBezTo>
                      <a:pt x="35" y="6"/>
                      <a:pt x="35" y="6"/>
                      <a:pt x="36" y="6"/>
                    </a:cubicBezTo>
                    <a:cubicBezTo>
                      <a:pt x="36" y="6"/>
                      <a:pt x="36" y="7"/>
                      <a:pt x="37" y="6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5"/>
                      <a:pt x="38" y="5"/>
                    </a:cubicBezTo>
                    <a:cubicBezTo>
                      <a:pt x="38" y="5"/>
                      <a:pt x="37" y="4"/>
                      <a:pt x="38" y="4"/>
                    </a:cubicBezTo>
                    <a:cubicBezTo>
                      <a:pt x="38" y="3"/>
                      <a:pt x="39" y="3"/>
                      <a:pt x="39" y="3"/>
                    </a:cubicBezTo>
                    <a:cubicBezTo>
                      <a:pt x="39" y="3"/>
                      <a:pt x="39" y="3"/>
                      <a:pt x="40" y="3"/>
                    </a:cubicBezTo>
                    <a:cubicBezTo>
                      <a:pt x="40" y="3"/>
                      <a:pt x="40" y="3"/>
                      <a:pt x="41" y="3"/>
                    </a:cubicBezTo>
                    <a:cubicBezTo>
                      <a:pt x="41" y="3"/>
                      <a:pt x="41" y="3"/>
                      <a:pt x="42" y="3"/>
                    </a:cubicBezTo>
                    <a:cubicBezTo>
                      <a:pt x="42" y="3"/>
                      <a:pt x="42" y="4"/>
                      <a:pt x="42" y="4"/>
                    </a:cubicBezTo>
                    <a:cubicBezTo>
                      <a:pt x="43" y="4"/>
                      <a:pt x="43" y="3"/>
                      <a:pt x="44" y="4"/>
                    </a:cubicBezTo>
                    <a:cubicBezTo>
                      <a:pt x="44" y="4"/>
                      <a:pt x="43" y="4"/>
                      <a:pt x="43" y="5"/>
                    </a:cubicBezTo>
                    <a:cubicBezTo>
                      <a:pt x="43" y="5"/>
                      <a:pt x="43" y="5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6"/>
                      <a:pt x="44" y="6"/>
                      <a:pt x="44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4"/>
                      <a:pt x="45" y="4"/>
                      <a:pt x="46" y="4"/>
                    </a:cubicBezTo>
                    <a:cubicBezTo>
                      <a:pt x="46" y="4"/>
                      <a:pt x="47" y="4"/>
                      <a:pt x="47" y="4"/>
                    </a:cubicBezTo>
                    <a:cubicBezTo>
                      <a:pt x="47" y="4"/>
                      <a:pt x="47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4"/>
                      <a:pt x="46" y="3"/>
                      <a:pt x="46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3"/>
                      <a:pt x="44" y="3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6" y="2"/>
                      <a:pt x="47" y="2"/>
                      <a:pt x="47" y="2"/>
                    </a:cubicBezTo>
                    <a:cubicBezTo>
                      <a:pt x="47" y="1"/>
                      <a:pt x="46" y="2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9" y="1"/>
                      <a:pt x="39" y="2"/>
                      <a:pt x="39" y="2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0"/>
                      <a:pt x="39" y="0"/>
                      <a:pt x="38" y="0"/>
                    </a:cubicBezTo>
                    <a:cubicBezTo>
                      <a:pt x="38" y="0"/>
                      <a:pt x="38" y="1"/>
                      <a:pt x="38" y="1"/>
                    </a:cubicBezTo>
                    <a:cubicBezTo>
                      <a:pt x="37" y="1"/>
                      <a:pt x="38" y="2"/>
                      <a:pt x="37" y="2"/>
                    </a:cubicBezTo>
                    <a:cubicBezTo>
                      <a:pt x="37" y="2"/>
                      <a:pt x="36" y="3"/>
                      <a:pt x="36" y="2"/>
                    </a:cubicBezTo>
                    <a:cubicBezTo>
                      <a:pt x="36" y="2"/>
                      <a:pt x="36" y="2"/>
                      <a:pt x="36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5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2"/>
                      <a:pt x="34" y="2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0" y="2"/>
                      <a:pt x="30" y="1"/>
                      <a:pt x="30" y="2"/>
                    </a:cubicBezTo>
                    <a:cubicBezTo>
                      <a:pt x="29" y="2"/>
                      <a:pt x="30" y="2"/>
                      <a:pt x="29" y="2"/>
                    </a:cubicBezTo>
                    <a:cubicBezTo>
                      <a:pt x="29" y="3"/>
                      <a:pt x="29" y="2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6" y="3"/>
                      <a:pt x="25" y="3"/>
                      <a:pt x="25" y="3"/>
                    </a:cubicBezTo>
                    <a:cubicBezTo>
                      <a:pt x="25" y="3"/>
                      <a:pt x="25" y="4"/>
                      <a:pt x="25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2" y="4"/>
                      <a:pt x="22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7"/>
                      <a:pt x="18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6" y="10"/>
                      <a:pt x="16" y="10"/>
                      <a:pt x="15" y="11"/>
                    </a:cubicBezTo>
                    <a:cubicBezTo>
                      <a:pt x="15" y="11"/>
                      <a:pt x="16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4" y="13"/>
                      <a:pt x="14" y="13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4" y="15"/>
                      <a:pt x="14" y="15"/>
                      <a:pt x="13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5"/>
                      <a:pt x="12" y="16"/>
                      <a:pt x="12" y="16"/>
                    </a:cubicBezTo>
                    <a:cubicBezTo>
                      <a:pt x="12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10" y="17"/>
                      <a:pt x="9" y="17"/>
                    </a:cubicBezTo>
                    <a:cubicBezTo>
                      <a:pt x="9" y="18"/>
                      <a:pt x="9" y="17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9"/>
                      <a:pt x="8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7" y="19"/>
                      <a:pt x="7" y="20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6" y="20"/>
                      <a:pt x="5" y="20"/>
                      <a:pt x="5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2" y="22"/>
                      <a:pt x="2" y="22"/>
                    </a:cubicBezTo>
                    <a:cubicBezTo>
                      <a:pt x="2" y="22"/>
                      <a:pt x="1" y="22"/>
                      <a:pt x="1" y="22"/>
                    </a:cubicBezTo>
                    <a:cubicBezTo>
                      <a:pt x="1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5"/>
                    </a:cubicBezTo>
                    <a:cubicBezTo>
                      <a:pt x="0" y="25"/>
                      <a:pt x="0" y="25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2" name="Google Shape;862;p69"/>
              <p:cNvSpPr/>
              <p:nvPr/>
            </p:nvSpPr>
            <p:spPr>
              <a:xfrm>
                <a:off x="4733927" y="181133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3" name="Google Shape;863;p69"/>
              <p:cNvSpPr/>
              <p:nvPr/>
            </p:nvSpPr>
            <p:spPr>
              <a:xfrm>
                <a:off x="4711702" y="1768476"/>
                <a:ext cx="65088" cy="42863"/>
              </a:xfrm>
              <a:custGeom>
                <a:rect b="b" l="l" r="r" t="t"/>
                <a:pathLst>
                  <a:path extrusionOk="0" h="4" w="6">
                    <a:moveTo>
                      <a:pt x="6" y="1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4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4" name="Google Shape;864;p69"/>
              <p:cNvSpPr/>
              <p:nvPr/>
            </p:nvSpPr>
            <p:spPr>
              <a:xfrm>
                <a:off x="4302127" y="1422401"/>
                <a:ext cx="74613" cy="74613"/>
              </a:xfrm>
              <a:custGeom>
                <a:rect b="b" l="l" r="r" t="t"/>
                <a:pathLst>
                  <a:path extrusionOk="0" h="7" w="7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4" y="5"/>
                      <a:pt x="5" y="5"/>
                    </a:cubicBezTo>
                    <a:cubicBezTo>
                      <a:pt x="5" y="4"/>
                      <a:pt x="5" y="5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5" name="Google Shape;865;p69"/>
              <p:cNvSpPr/>
              <p:nvPr/>
            </p:nvSpPr>
            <p:spPr>
              <a:xfrm>
                <a:off x="3967164" y="1768476"/>
                <a:ext cx="85725" cy="161925"/>
              </a:xfrm>
              <a:custGeom>
                <a:rect b="b" l="l" r="r" t="t"/>
                <a:pathLst>
                  <a:path extrusionOk="0" h="15" w="8">
                    <a:moveTo>
                      <a:pt x="0" y="10"/>
                    </a:move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2" y="14"/>
                      <a:pt x="2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3"/>
                      <a:pt x="4" y="13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7"/>
                    </a:cubicBezTo>
                    <a:cubicBezTo>
                      <a:pt x="5" y="7"/>
                      <a:pt x="6" y="7"/>
                      <a:pt x="6" y="7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2"/>
                      <a:pt x="8" y="3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6" name="Google Shape;866;p69"/>
              <p:cNvSpPr/>
              <p:nvPr/>
            </p:nvSpPr>
            <p:spPr>
              <a:xfrm>
                <a:off x="4021139" y="191928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7" name="Google Shape;867;p69"/>
              <p:cNvSpPr/>
              <p:nvPr/>
            </p:nvSpPr>
            <p:spPr>
              <a:xfrm>
                <a:off x="4862514" y="1778001"/>
                <a:ext cx="76200" cy="44450"/>
              </a:xfrm>
              <a:custGeom>
                <a:rect b="b" l="l" r="r" t="t"/>
                <a:pathLst>
                  <a:path extrusionOk="0" h="4" w="7">
                    <a:moveTo>
                      <a:pt x="7" y="2"/>
                    </a:moveTo>
                    <a:cubicBezTo>
                      <a:pt x="7" y="1"/>
                      <a:pt x="6" y="2"/>
                      <a:pt x="6" y="2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8" name="Google Shape;868;p69"/>
              <p:cNvSpPr/>
              <p:nvPr/>
            </p:nvSpPr>
            <p:spPr>
              <a:xfrm>
                <a:off x="4538664" y="1638301"/>
                <a:ext cx="130175" cy="119063"/>
              </a:xfrm>
              <a:custGeom>
                <a:rect b="b" l="l" r="r" t="t"/>
                <a:pathLst>
                  <a:path extrusionOk="0" h="11" w="12">
                    <a:moveTo>
                      <a:pt x="6" y="3"/>
                    </a:moveTo>
                    <a:cubicBezTo>
                      <a:pt x="6" y="2"/>
                      <a:pt x="7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8" y="3"/>
                      <a:pt x="9" y="3"/>
                      <a:pt x="9" y="3"/>
                    </a:cubicBezTo>
                    <a:cubicBezTo>
                      <a:pt x="9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4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3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10"/>
                      <a:pt x="9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0"/>
                      <a:pt x="11" y="10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7" y="8"/>
                      <a:pt x="8" y="8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69" name="Google Shape;869;p69"/>
              <p:cNvSpPr/>
              <p:nvPr/>
            </p:nvSpPr>
            <p:spPr>
              <a:xfrm>
                <a:off x="5035552" y="1973264"/>
                <a:ext cx="53975" cy="31750"/>
              </a:xfrm>
              <a:custGeom>
                <a:rect b="b" l="l" r="r" t="t"/>
                <a:pathLst>
                  <a:path extrusionOk="0" h="3" w="5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5" y="1"/>
                      <a:pt x="5" y="0"/>
                      <a:pt x="4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0" name="Google Shape;870;p69"/>
              <p:cNvSpPr/>
              <p:nvPr/>
            </p:nvSpPr>
            <p:spPr>
              <a:xfrm>
                <a:off x="4852989" y="1735139"/>
                <a:ext cx="495300" cy="227013"/>
              </a:xfrm>
              <a:custGeom>
                <a:rect b="b" l="l" r="r" t="t"/>
                <a:pathLst>
                  <a:path extrusionOk="0" h="21" w="46">
                    <a:moveTo>
                      <a:pt x="27" y="6"/>
                    </a:moveTo>
                    <a:cubicBezTo>
                      <a:pt x="27" y="6"/>
                      <a:pt x="26" y="6"/>
                      <a:pt x="26" y="6"/>
                    </a:cubicBezTo>
                    <a:cubicBezTo>
                      <a:pt x="26" y="6"/>
                      <a:pt x="25" y="6"/>
                      <a:pt x="25" y="6"/>
                    </a:cubicBezTo>
                    <a:cubicBezTo>
                      <a:pt x="24" y="6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4"/>
                    </a:cubicBezTo>
                    <a:cubicBezTo>
                      <a:pt x="23" y="4"/>
                      <a:pt x="23" y="5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0" y="4"/>
                      <a:pt x="20" y="4"/>
                    </a:cubicBezTo>
                    <a:cubicBezTo>
                      <a:pt x="20" y="4"/>
                      <a:pt x="19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4"/>
                      <a:pt x="17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6"/>
                      <a:pt x="13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8"/>
                      <a:pt x="8" y="8"/>
                      <a:pt x="8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9"/>
                    </a:cubicBezTo>
                    <a:cubicBezTo>
                      <a:pt x="1" y="9"/>
                      <a:pt x="2" y="9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4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1" y="13"/>
                    </a:cubicBezTo>
                    <a:cubicBezTo>
                      <a:pt x="1" y="13"/>
                      <a:pt x="1" y="13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5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8" y="19"/>
                    </a:cubicBezTo>
                    <a:cubicBezTo>
                      <a:pt x="8" y="19"/>
                      <a:pt x="8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10" y="20"/>
                      <a:pt x="10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4" y="19"/>
                      <a:pt x="15" y="19"/>
                    </a:cubicBezTo>
                    <a:cubicBezTo>
                      <a:pt x="15" y="19"/>
                      <a:pt x="15" y="19"/>
                      <a:pt x="16" y="19"/>
                    </a:cubicBez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7" y="20"/>
                      <a:pt x="18" y="21"/>
                    </a:cubicBezTo>
                    <a:cubicBezTo>
                      <a:pt x="18" y="21"/>
                      <a:pt x="18" y="21"/>
                      <a:pt x="19" y="20"/>
                    </a:cubicBezTo>
                    <a:cubicBezTo>
                      <a:pt x="19" y="20"/>
                      <a:pt x="20" y="21"/>
                      <a:pt x="20" y="20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19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3" y="19"/>
                      <a:pt x="23" y="19"/>
                    </a:cubicBezTo>
                    <a:cubicBezTo>
                      <a:pt x="23" y="19"/>
                      <a:pt x="24" y="19"/>
                      <a:pt x="24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1"/>
                      <a:pt x="25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0"/>
                      <a:pt x="27" y="20"/>
                    </a:cubicBezTo>
                    <a:cubicBezTo>
                      <a:pt x="27" y="20"/>
                      <a:pt x="27" y="19"/>
                      <a:pt x="27" y="19"/>
                    </a:cubicBezTo>
                    <a:cubicBezTo>
                      <a:pt x="27" y="19"/>
                      <a:pt x="27" y="18"/>
                      <a:pt x="27" y="18"/>
                    </a:cubicBezTo>
                    <a:cubicBezTo>
                      <a:pt x="28" y="18"/>
                      <a:pt x="28" y="19"/>
                      <a:pt x="28" y="1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30" y="19"/>
                      <a:pt x="30" y="18"/>
                      <a:pt x="31" y="18"/>
                    </a:cubicBezTo>
                    <a:cubicBezTo>
                      <a:pt x="31" y="18"/>
                      <a:pt x="31" y="19"/>
                      <a:pt x="32" y="19"/>
                    </a:cubicBezTo>
                    <a:cubicBezTo>
                      <a:pt x="32" y="19"/>
                      <a:pt x="33" y="19"/>
                      <a:pt x="33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5" y="19"/>
                      <a:pt x="35" y="19"/>
                      <a:pt x="35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7"/>
                      <a:pt x="37" y="18"/>
                      <a:pt x="38" y="18"/>
                    </a:cubicBezTo>
                    <a:cubicBezTo>
                      <a:pt x="38" y="18"/>
                      <a:pt x="39" y="18"/>
                      <a:pt x="39" y="18"/>
                    </a:cubicBezTo>
                    <a:cubicBezTo>
                      <a:pt x="39" y="18"/>
                      <a:pt x="40" y="17"/>
                      <a:pt x="40" y="17"/>
                    </a:cubicBezTo>
                    <a:cubicBezTo>
                      <a:pt x="40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3" y="17"/>
                      <a:pt x="43" y="18"/>
                      <a:pt x="43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7"/>
                      <a:pt x="45" y="17"/>
                    </a:cubicBezTo>
                    <a:cubicBezTo>
                      <a:pt x="45" y="17"/>
                      <a:pt x="45" y="18"/>
                      <a:pt x="45" y="18"/>
                    </a:cubicBezTo>
                    <a:cubicBezTo>
                      <a:pt x="45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5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5" y="16"/>
                      <a:pt x="44" y="15"/>
                      <a:pt x="44" y="15"/>
                    </a:cubicBezTo>
                    <a:cubicBezTo>
                      <a:pt x="45" y="15"/>
                      <a:pt x="45" y="15"/>
                      <a:pt x="45" y="14"/>
                    </a:cubicBezTo>
                    <a:cubicBezTo>
                      <a:pt x="45" y="14"/>
                      <a:pt x="45" y="14"/>
                      <a:pt x="44" y="14"/>
                    </a:cubicBezTo>
                    <a:cubicBezTo>
                      <a:pt x="44" y="14"/>
                      <a:pt x="44" y="13"/>
                      <a:pt x="44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5" y="11"/>
                      <a:pt x="45" y="11"/>
                      <a:pt x="45" y="10"/>
                    </a:cubicBezTo>
                    <a:cubicBezTo>
                      <a:pt x="45" y="10"/>
                      <a:pt x="45" y="10"/>
                      <a:pt x="45" y="9"/>
                    </a:cubicBezTo>
                    <a:cubicBezTo>
                      <a:pt x="45" y="9"/>
                      <a:pt x="44" y="8"/>
                      <a:pt x="44" y="8"/>
                    </a:cubicBezTo>
                    <a:cubicBezTo>
                      <a:pt x="44" y="7"/>
                      <a:pt x="44" y="7"/>
                      <a:pt x="44" y="6"/>
                    </a:cubicBezTo>
                    <a:cubicBezTo>
                      <a:pt x="44" y="6"/>
                      <a:pt x="44" y="6"/>
                      <a:pt x="44" y="5"/>
                    </a:cubicBezTo>
                    <a:cubicBezTo>
                      <a:pt x="44" y="5"/>
                      <a:pt x="44" y="5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3" y="3"/>
                      <a:pt x="42" y="2"/>
                      <a:pt x="41" y="2"/>
                    </a:cubicBezTo>
                    <a:cubicBezTo>
                      <a:pt x="40" y="2"/>
                      <a:pt x="40" y="3"/>
                      <a:pt x="39" y="3"/>
                    </a:cubicBezTo>
                    <a:cubicBezTo>
                      <a:pt x="38" y="2"/>
                      <a:pt x="38" y="2"/>
                      <a:pt x="38" y="1"/>
                    </a:cubicBezTo>
                    <a:cubicBezTo>
                      <a:pt x="37" y="1"/>
                      <a:pt x="37" y="0"/>
                      <a:pt x="37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5" y="3"/>
                      <a:pt x="35" y="3"/>
                      <a:pt x="36" y="3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5"/>
                      <a:pt x="36" y="5"/>
                      <a:pt x="35" y="5"/>
                    </a:cubicBezTo>
                    <a:cubicBezTo>
                      <a:pt x="35" y="5"/>
                      <a:pt x="35" y="5"/>
                      <a:pt x="34" y="6"/>
                    </a:cubicBezTo>
                    <a:cubicBezTo>
                      <a:pt x="34" y="6"/>
                      <a:pt x="34" y="6"/>
                      <a:pt x="33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1" y="6"/>
                      <a:pt x="31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6"/>
                    </a:cubicBezTo>
                    <a:cubicBezTo>
                      <a:pt x="28" y="6"/>
                      <a:pt x="28" y="6"/>
                      <a:pt x="27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1" name="Google Shape;871;p69"/>
              <p:cNvSpPr/>
              <p:nvPr/>
            </p:nvSpPr>
            <p:spPr>
              <a:xfrm>
                <a:off x="5348289" y="19304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2" name="Google Shape;872;p69"/>
              <p:cNvSpPr/>
              <p:nvPr/>
            </p:nvSpPr>
            <p:spPr>
              <a:xfrm>
                <a:off x="5359402" y="1400176"/>
                <a:ext cx="971550" cy="388938"/>
              </a:xfrm>
              <a:custGeom>
                <a:rect b="b" l="l" r="r" t="t"/>
                <a:pathLst>
                  <a:path extrusionOk="0" h="36" w="90">
                    <a:moveTo>
                      <a:pt x="44" y="31"/>
                    </a:move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6" y="30"/>
                    </a:cubicBezTo>
                    <a:cubicBezTo>
                      <a:pt x="47" y="30"/>
                      <a:pt x="47" y="31"/>
                      <a:pt x="47" y="32"/>
                    </a:cubicBezTo>
                    <a:cubicBezTo>
                      <a:pt x="48" y="32"/>
                      <a:pt x="48" y="32"/>
                      <a:pt x="49" y="33"/>
                    </a:cubicBezTo>
                    <a:cubicBezTo>
                      <a:pt x="49" y="33"/>
                      <a:pt x="50" y="33"/>
                      <a:pt x="50" y="34"/>
                    </a:cubicBezTo>
                    <a:cubicBezTo>
                      <a:pt x="50" y="35"/>
                      <a:pt x="49" y="35"/>
                      <a:pt x="50" y="36"/>
                    </a:cubicBezTo>
                    <a:cubicBezTo>
                      <a:pt x="50" y="36"/>
                      <a:pt x="51" y="36"/>
                      <a:pt x="51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4" y="36"/>
                      <a:pt x="54" y="35"/>
                      <a:pt x="54" y="35"/>
                    </a:cubicBezTo>
                    <a:cubicBezTo>
                      <a:pt x="55" y="35"/>
                      <a:pt x="55" y="35"/>
                      <a:pt x="56" y="35"/>
                    </a:cubicBezTo>
                    <a:cubicBezTo>
                      <a:pt x="56" y="35"/>
                      <a:pt x="57" y="35"/>
                      <a:pt x="58" y="35"/>
                    </a:cubicBezTo>
                    <a:cubicBezTo>
                      <a:pt x="58" y="35"/>
                      <a:pt x="58" y="35"/>
                      <a:pt x="58" y="35"/>
                    </a:cubicBezTo>
                    <a:cubicBezTo>
                      <a:pt x="58" y="34"/>
                      <a:pt x="58" y="34"/>
                      <a:pt x="59" y="34"/>
                    </a:cubicBezTo>
                    <a:cubicBezTo>
                      <a:pt x="59" y="34"/>
                      <a:pt x="59" y="33"/>
                      <a:pt x="60" y="33"/>
                    </a:cubicBezTo>
                    <a:cubicBezTo>
                      <a:pt x="60" y="32"/>
                      <a:pt x="60" y="32"/>
                      <a:pt x="61" y="32"/>
                    </a:cubicBezTo>
                    <a:cubicBezTo>
                      <a:pt x="61" y="32"/>
                      <a:pt x="62" y="32"/>
                      <a:pt x="62" y="32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6" y="30"/>
                      <a:pt x="66" y="31"/>
                      <a:pt x="67" y="31"/>
                    </a:cubicBezTo>
                    <a:cubicBezTo>
                      <a:pt x="68" y="31"/>
                      <a:pt x="68" y="32"/>
                      <a:pt x="69" y="32"/>
                    </a:cubicBezTo>
                    <a:cubicBezTo>
                      <a:pt x="70" y="32"/>
                      <a:pt x="70" y="32"/>
                      <a:pt x="70" y="3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2" y="32"/>
                      <a:pt x="72" y="32"/>
                      <a:pt x="73" y="32"/>
                    </a:cubicBezTo>
                    <a:cubicBezTo>
                      <a:pt x="73" y="32"/>
                      <a:pt x="73" y="33"/>
                      <a:pt x="74" y="33"/>
                    </a:cubicBezTo>
                    <a:cubicBezTo>
                      <a:pt x="75" y="33"/>
                      <a:pt x="75" y="33"/>
                      <a:pt x="76" y="33"/>
                    </a:cubicBezTo>
                    <a:cubicBezTo>
                      <a:pt x="76" y="33"/>
                      <a:pt x="77" y="33"/>
                      <a:pt x="77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9" y="32"/>
                      <a:pt x="79" y="32"/>
                      <a:pt x="79" y="31"/>
                    </a:cubicBezTo>
                    <a:cubicBezTo>
                      <a:pt x="79" y="31"/>
                      <a:pt x="78" y="30"/>
                      <a:pt x="78" y="30"/>
                    </a:cubicBezTo>
                    <a:cubicBezTo>
                      <a:pt x="78" y="29"/>
                      <a:pt x="78" y="29"/>
                      <a:pt x="77" y="29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77" y="27"/>
                      <a:pt x="76" y="28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6"/>
                    </a:cubicBezTo>
                    <a:cubicBezTo>
                      <a:pt x="76" y="26"/>
                      <a:pt x="76" y="26"/>
                      <a:pt x="77" y="26"/>
                    </a:cubicBezTo>
                    <a:cubicBezTo>
                      <a:pt x="77" y="26"/>
                      <a:pt x="78" y="26"/>
                      <a:pt x="79" y="26"/>
                    </a:cubicBezTo>
                    <a:cubicBezTo>
                      <a:pt x="79" y="26"/>
                      <a:pt x="79" y="26"/>
                      <a:pt x="80" y="26"/>
                    </a:cubicBezTo>
                    <a:cubicBezTo>
                      <a:pt x="80" y="26"/>
                      <a:pt x="81" y="27"/>
                      <a:pt x="81" y="27"/>
                    </a:cubicBezTo>
                    <a:cubicBezTo>
                      <a:pt x="81" y="26"/>
                      <a:pt x="81" y="26"/>
                      <a:pt x="81" y="25"/>
                    </a:cubicBezTo>
                    <a:cubicBezTo>
                      <a:pt x="81" y="25"/>
                      <a:pt x="80" y="25"/>
                      <a:pt x="80" y="24"/>
                    </a:cubicBezTo>
                    <a:cubicBezTo>
                      <a:pt x="80" y="23"/>
                      <a:pt x="80" y="23"/>
                      <a:pt x="80" y="22"/>
                    </a:cubicBezTo>
                    <a:cubicBezTo>
                      <a:pt x="80" y="21"/>
                      <a:pt x="80" y="20"/>
                      <a:pt x="81" y="20"/>
                    </a:cubicBezTo>
                    <a:cubicBezTo>
                      <a:pt x="81" y="21"/>
                      <a:pt x="81" y="21"/>
                      <a:pt x="82" y="21"/>
                    </a:cubicBezTo>
                    <a:cubicBezTo>
                      <a:pt x="82" y="21"/>
                      <a:pt x="82" y="21"/>
                      <a:pt x="82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5" y="21"/>
                      <a:pt x="85" y="21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7"/>
                      <a:pt x="85" y="16"/>
                      <a:pt x="86" y="16"/>
                    </a:cubicBezTo>
                    <a:cubicBezTo>
                      <a:pt x="87" y="15"/>
                      <a:pt x="87" y="15"/>
                      <a:pt x="88" y="15"/>
                    </a:cubicBezTo>
                    <a:cubicBezTo>
                      <a:pt x="89" y="15"/>
                      <a:pt x="89" y="15"/>
                      <a:pt x="90" y="15"/>
                    </a:cubicBez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14"/>
                      <a:pt x="88" y="14"/>
                      <a:pt x="87" y="13"/>
                    </a:cubicBezTo>
                    <a:cubicBezTo>
                      <a:pt x="87" y="13"/>
                      <a:pt x="87" y="13"/>
                      <a:pt x="87" y="13"/>
                    </a:cubicBezTo>
                    <a:cubicBezTo>
                      <a:pt x="87" y="12"/>
                      <a:pt x="87" y="12"/>
                      <a:pt x="86" y="12"/>
                    </a:cubicBezTo>
                    <a:cubicBezTo>
                      <a:pt x="86" y="12"/>
                      <a:pt x="86" y="12"/>
                      <a:pt x="85" y="12"/>
                    </a:cubicBezTo>
                    <a:cubicBezTo>
                      <a:pt x="85" y="12"/>
                      <a:pt x="85" y="12"/>
                      <a:pt x="84" y="12"/>
                    </a:cubicBezTo>
                    <a:cubicBezTo>
                      <a:pt x="84" y="13"/>
                      <a:pt x="84" y="13"/>
                      <a:pt x="83" y="13"/>
                    </a:cubicBezTo>
                    <a:cubicBezTo>
                      <a:pt x="83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0"/>
                      <a:pt x="78" y="11"/>
                      <a:pt x="77" y="11"/>
                    </a:cubicBezTo>
                    <a:cubicBezTo>
                      <a:pt x="77" y="11"/>
                      <a:pt x="77" y="11"/>
                      <a:pt x="76" y="11"/>
                    </a:cubicBezTo>
                    <a:cubicBezTo>
                      <a:pt x="76" y="11"/>
                      <a:pt x="75" y="11"/>
                      <a:pt x="75" y="11"/>
                    </a:cubicBezTo>
                    <a:cubicBezTo>
                      <a:pt x="75" y="11"/>
                      <a:pt x="74" y="11"/>
                      <a:pt x="74" y="11"/>
                    </a:cubicBezTo>
                    <a:cubicBezTo>
                      <a:pt x="74" y="12"/>
                      <a:pt x="73" y="12"/>
                      <a:pt x="73" y="12"/>
                    </a:cubicBezTo>
                    <a:cubicBezTo>
                      <a:pt x="73" y="12"/>
                      <a:pt x="72" y="12"/>
                      <a:pt x="72" y="12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1" y="11"/>
                      <a:pt x="71" y="11"/>
                      <a:pt x="71" y="12"/>
                    </a:cubicBezTo>
                    <a:cubicBezTo>
                      <a:pt x="70" y="12"/>
                      <a:pt x="70" y="12"/>
                      <a:pt x="70" y="13"/>
                    </a:cubicBezTo>
                    <a:cubicBezTo>
                      <a:pt x="70" y="13"/>
                      <a:pt x="70" y="13"/>
                      <a:pt x="69" y="13"/>
                    </a:cubicBezTo>
                    <a:cubicBezTo>
                      <a:pt x="69" y="13"/>
                      <a:pt x="68" y="13"/>
                      <a:pt x="68" y="13"/>
                    </a:cubicBezTo>
                    <a:cubicBezTo>
                      <a:pt x="68" y="12"/>
                      <a:pt x="67" y="12"/>
                      <a:pt x="67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1"/>
                    </a:cubicBezTo>
                    <a:cubicBezTo>
                      <a:pt x="65" y="11"/>
                      <a:pt x="65" y="10"/>
                      <a:pt x="64" y="10"/>
                    </a:cubicBezTo>
                    <a:cubicBezTo>
                      <a:pt x="64" y="10"/>
                      <a:pt x="64" y="9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3" y="8"/>
                      <a:pt x="63" y="8"/>
                    </a:cubicBezTo>
                    <a:cubicBezTo>
                      <a:pt x="62" y="7"/>
                      <a:pt x="62" y="7"/>
                      <a:pt x="61" y="7"/>
                    </a:cubicBezTo>
                    <a:cubicBezTo>
                      <a:pt x="60" y="6"/>
                      <a:pt x="60" y="6"/>
                      <a:pt x="59" y="6"/>
                    </a:cubicBezTo>
                    <a:cubicBezTo>
                      <a:pt x="59" y="5"/>
                      <a:pt x="58" y="5"/>
                      <a:pt x="58" y="5"/>
                    </a:cubicBezTo>
                    <a:cubicBezTo>
                      <a:pt x="57" y="5"/>
                      <a:pt x="57" y="5"/>
                      <a:pt x="56" y="5"/>
                    </a:cubicBezTo>
                    <a:cubicBezTo>
                      <a:pt x="56" y="4"/>
                      <a:pt x="56" y="4"/>
                      <a:pt x="56" y="3"/>
                    </a:cubicBezTo>
                    <a:cubicBezTo>
                      <a:pt x="55" y="3"/>
                      <a:pt x="55" y="3"/>
                      <a:pt x="54" y="3"/>
                    </a:cubicBezTo>
                    <a:cubicBezTo>
                      <a:pt x="54" y="3"/>
                      <a:pt x="53" y="3"/>
                      <a:pt x="53" y="3"/>
                    </a:cubicBezTo>
                    <a:cubicBezTo>
                      <a:pt x="53" y="3"/>
                      <a:pt x="52" y="4"/>
                      <a:pt x="52" y="4"/>
                    </a:cubicBezTo>
                    <a:cubicBezTo>
                      <a:pt x="51" y="4"/>
                      <a:pt x="51" y="5"/>
                      <a:pt x="51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4"/>
                    </a:cubicBezTo>
                    <a:cubicBezTo>
                      <a:pt x="49" y="3"/>
                      <a:pt x="49" y="3"/>
                      <a:pt x="48" y="3"/>
                    </a:cubicBezTo>
                    <a:cubicBezTo>
                      <a:pt x="48" y="3"/>
                      <a:pt x="48" y="3"/>
                      <a:pt x="47" y="3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5" y="3"/>
                    </a:cubicBezTo>
                    <a:cubicBezTo>
                      <a:pt x="45" y="2"/>
                      <a:pt x="45" y="2"/>
                      <a:pt x="44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0"/>
                      <a:pt x="43" y="0"/>
                    </a:cubicBez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1"/>
                    </a:cubicBezTo>
                    <a:cubicBezTo>
                      <a:pt x="40" y="1"/>
                      <a:pt x="40" y="0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2"/>
                      <a:pt x="38" y="2"/>
                      <a:pt x="37" y="2"/>
                    </a:cubicBezTo>
                    <a:cubicBezTo>
                      <a:pt x="37" y="2"/>
                      <a:pt x="37" y="2"/>
                      <a:pt x="36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3" y="3"/>
                      <a:pt x="33" y="3"/>
                      <a:pt x="32" y="3"/>
                    </a:cubicBezTo>
                    <a:cubicBezTo>
                      <a:pt x="32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1" y="4"/>
                    </a:cubicBezTo>
                    <a:cubicBezTo>
                      <a:pt x="30" y="4"/>
                      <a:pt x="30" y="4"/>
                      <a:pt x="29" y="4"/>
                    </a:cubicBezTo>
                    <a:cubicBezTo>
                      <a:pt x="29" y="4"/>
                      <a:pt x="28" y="3"/>
                      <a:pt x="28" y="4"/>
                    </a:cubicBezTo>
                    <a:cubicBezTo>
                      <a:pt x="28" y="4"/>
                      <a:pt x="27" y="4"/>
                      <a:pt x="27" y="5"/>
                    </a:cubicBezTo>
                    <a:cubicBezTo>
                      <a:pt x="27" y="5"/>
                      <a:pt x="27" y="5"/>
                      <a:pt x="28" y="5"/>
                    </a:cubicBezTo>
                    <a:cubicBezTo>
                      <a:pt x="28" y="5"/>
                      <a:pt x="28" y="5"/>
                      <a:pt x="29" y="5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9"/>
                      <a:pt x="27" y="10"/>
                    </a:cubicBezTo>
                    <a:cubicBezTo>
                      <a:pt x="27" y="10"/>
                      <a:pt x="26" y="9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9" y="11"/>
                      <a:pt x="29" y="11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9" y="13"/>
                      <a:pt x="28" y="13"/>
                      <a:pt x="27" y="13"/>
                    </a:cubicBezTo>
                    <a:cubicBezTo>
                      <a:pt x="27" y="13"/>
                      <a:pt x="27" y="13"/>
                      <a:pt x="26" y="13"/>
                    </a:cubicBezTo>
                    <a:cubicBezTo>
                      <a:pt x="26" y="13"/>
                      <a:pt x="26" y="13"/>
                      <a:pt x="25" y="12"/>
                    </a:cubicBezTo>
                    <a:cubicBezTo>
                      <a:pt x="25" y="12"/>
                      <a:pt x="24" y="12"/>
                      <a:pt x="2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2"/>
                      <a:pt x="21" y="12"/>
                      <a:pt x="21" y="13"/>
                    </a:cubicBezTo>
                    <a:cubicBezTo>
                      <a:pt x="20" y="13"/>
                      <a:pt x="19" y="12"/>
                      <a:pt x="18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16" y="13"/>
                      <a:pt x="16" y="12"/>
                      <a:pt x="15" y="12"/>
                    </a:cubicBezTo>
                    <a:cubicBezTo>
                      <a:pt x="15" y="12"/>
                      <a:pt x="14" y="12"/>
                      <a:pt x="14" y="12"/>
                    </a:cubicBezTo>
                    <a:cubicBezTo>
                      <a:pt x="13" y="12"/>
                      <a:pt x="13" y="11"/>
                      <a:pt x="13" y="11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7" y="11"/>
                      <a:pt x="7" y="10"/>
                      <a:pt x="6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" y="12"/>
                      <a:pt x="5" y="12"/>
                      <a:pt x="4" y="13"/>
                    </a:cubicBezTo>
                    <a:cubicBezTo>
                      <a:pt x="4" y="13"/>
                      <a:pt x="4" y="14"/>
                      <a:pt x="3" y="14"/>
                    </a:cubicBezTo>
                    <a:cubicBezTo>
                      <a:pt x="3" y="14"/>
                      <a:pt x="2" y="15"/>
                      <a:pt x="2" y="15"/>
                    </a:cubicBezTo>
                    <a:cubicBezTo>
                      <a:pt x="2" y="15"/>
                      <a:pt x="2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3" y="20"/>
                      <a:pt x="2" y="20"/>
                      <a:pt x="2" y="21"/>
                    </a:cubicBezTo>
                    <a:cubicBezTo>
                      <a:pt x="2" y="22"/>
                      <a:pt x="3" y="22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3"/>
                      <a:pt x="4" y="23"/>
                    </a:cubicBezTo>
                    <a:cubicBezTo>
                      <a:pt x="4" y="23"/>
                      <a:pt x="4" y="22"/>
                      <a:pt x="5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1"/>
                      <a:pt x="7" y="21"/>
                      <a:pt x="8" y="20"/>
                    </a:cubicBezTo>
                    <a:cubicBezTo>
                      <a:pt x="8" y="20"/>
                      <a:pt x="9" y="20"/>
                      <a:pt x="9" y="20"/>
                    </a:cubicBezTo>
                    <a:cubicBezTo>
                      <a:pt x="10" y="21"/>
                      <a:pt x="10" y="21"/>
                      <a:pt x="11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2" y="21"/>
                      <a:pt x="13" y="21"/>
                      <a:pt x="13" y="22"/>
                    </a:cubicBezTo>
                    <a:cubicBezTo>
                      <a:pt x="13" y="22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5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3" y="25"/>
                      <a:pt x="12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6"/>
                      <a:pt x="9" y="26"/>
                    </a:cubicBezTo>
                    <a:cubicBezTo>
                      <a:pt x="10" y="26"/>
                      <a:pt x="10" y="26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8"/>
                      <a:pt x="10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0" y="29"/>
                      <a:pt x="10" y="29"/>
                      <a:pt x="10" y="30"/>
                    </a:cubicBezTo>
                    <a:cubicBezTo>
                      <a:pt x="10" y="30"/>
                      <a:pt x="11" y="30"/>
                      <a:pt x="11" y="30"/>
                    </a:cubicBezTo>
                    <a:cubicBezTo>
                      <a:pt x="11" y="30"/>
                      <a:pt x="11" y="31"/>
                      <a:pt x="11" y="31"/>
                    </a:cubicBezTo>
                    <a:cubicBezTo>
                      <a:pt x="11" y="31"/>
                      <a:pt x="12" y="31"/>
                      <a:pt x="12" y="31"/>
                    </a:cubicBezTo>
                    <a:cubicBezTo>
                      <a:pt x="12" y="31"/>
                      <a:pt x="12" y="31"/>
                      <a:pt x="12" y="32"/>
                    </a:cubicBezTo>
                    <a:cubicBezTo>
                      <a:pt x="12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4" y="33"/>
                    </a:cubicBezTo>
                    <a:cubicBezTo>
                      <a:pt x="14" y="33"/>
                      <a:pt x="14" y="33"/>
                      <a:pt x="14" y="34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5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5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2" y="35"/>
                      <a:pt x="22" y="36"/>
                      <a:pt x="22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3" y="35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33"/>
                      <a:pt x="24" y="32"/>
                      <a:pt x="24" y="32"/>
                    </a:cubicBezTo>
                    <a:cubicBezTo>
                      <a:pt x="23" y="31"/>
                      <a:pt x="23" y="31"/>
                      <a:pt x="23" y="30"/>
                    </a:cubicBezTo>
                    <a:cubicBezTo>
                      <a:pt x="23" y="29"/>
                      <a:pt x="22" y="29"/>
                      <a:pt x="22" y="28"/>
                    </a:cubicBezTo>
                    <a:cubicBezTo>
                      <a:pt x="22" y="28"/>
                      <a:pt x="22" y="28"/>
                      <a:pt x="23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7"/>
                      <a:pt x="23" y="27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6"/>
                      <a:pt x="26" y="26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5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7" y="23"/>
                      <a:pt x="28" y="23"/>
                    </a:cubicBezTo>
                    <a:cubicBezTo>
                      <a:pt x="28" y="23"/>
                      <a:pt x="28" y="23"/>
                      <a:pt x="29" y="23"/>
                    </a:cubicBezTo>
                    <a:cubicBezTo>
                      <a:pt x="29" y="23"/>
                      <a:pt x="28" y="22"/>
                      <a:pt x="28" y="22"/>
                    </a:cubicBezTo>
                    <a:cubicBezTo>
                      <a:pt x="29" y="22"/>
                      <a:pt x="29" y="21"/>
                      <a:pt x="29" y="21"/>
                    </a:cubicBezTo>
                    <a:cubicBezTo>
                      <a:pt x="29" y="21"/>
                      <a:pt x="29" y="21"/>
                      <a:pt x="30" y="21"/>
                    </a:cubicBezTo>
                    <a:cubicBezTo>
                      <a:pt x="30" y="21"/>
                      <a:pt x="30" y="22"/>
                      <a:pt x="30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3" y="21"/>
                      <a:pt x="32" y="22"/>
                      <a:pt x="32" y="22"/>
                    </a:cubicBezTo>
                    <a:cubicBezTo>
                      <a:pt x="32" y="23"/>
                      <a:pt x="32" y="23"/>
                      <a:pt x="31" y="23"/>
                    </a:cubicBezTo>
                    <a:cubicBezTo>
                      <a:pt x="31" y="24"/>
                      <a:pt x="31" y="24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8"/>
                      <a:pt x="34" y="28"/>
                      <a:pt x="35" y="28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6" y="31"/>
                      <a:pt x="37" y="31"/>
                    </a:cubicBezTo>
                    <a:cubicBezTo>
                      <a:pt x="37" y="31"/>
                      <a:pt x="37" y="31"/>
                      <a:pt x="38" y="30"/>
                    </a:cubicBezTo>
                    <a:cubicBezTo>
                      <a:pt x="38" y="30"/>
                      <a:pt x="39" y="30"/>
                      <a:pt x="39" y="30"/>
                    </a:cubicBezTo>
                    <a:cubicBezTo>
                      <a:pt x="40" y="30"/>
                      <a:pt x="40" y="30"/>
                      <a:pt x="41" y="30"/>
                    </a:cubicBezTo>
                    <a:cubicBezTo>
                      <a:pt x="42" y="30"/>
                      <a:pt x="42" y="30"/>
                      <a:pt x="43" y="31"/>
                    </a:cubicBezTo>
                    <a:cubicBezTo>
                      <a:pt x="44" y="31"/>
                      <a:pt x="44" y="31"/>
                      <a:pt x="44" y="3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3" name="Google Shape;873;p69"/>
              <p:cNvSpPr/>
              <p:nvPr/>
            </p:nvSpPr>
            <p:spPr>
              <a:xfrm>
                <a:off x="5640389" y="16811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4" name="Google Shape;874;p69"/>
              <p:cNvSpPr/>
              <p:nvPr/>
            </p:nvSpPr>
            <p:spPr>
              <a:xfrm>
                <a:off x="4745039" y="1476376"/>
                <a:ext cx="431800" cy="227013"/>
              </a:xfrm>
              <a:custGeom>
                <a:rect b="b" l="l" r="r" t="t"/>
                <a:pathLst>
                  <a:path extrusionOk="0" h="21" w="40"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5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6" y="14"/>
                      <a:pt x="16" y="15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5" y="16"/>
                      <a:pt x="15" y="16"/>
                      <a:pt x="15" y="17"/>
                    </a:cubicBezTo>
                    <a:cubicBezTo>
                      <a:pt x="16" y="17"/>
                      <a:pt x="14" y="17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6" y="18"/>
                    </a:cubicBezTo>
                    <a:cubicBezTo>
                      <a:pt x="16" y="18"/>
                      <a:pt x="16" y="18"/>
                      <a:pt x="16" y="17"/>
                    </a:cubicBezTo>
                    <a:cubicBezTo>
                      <a:pt x="16" y="17"/>
                      <a:pt x="17" y="17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9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7"/>
                      <a:pt x="18" y="17"/>
                    </a:cubicBezTo>
                    <a:cubicBezTo>
                      <a:pt x="18" y="17"/>
                      <a:pt x="19" y="17"/>
                      <a:pt x="19" y="17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20" y="15"/>
                      <a:pt x="20" y="16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1" y="14"/>
                      <a:pt x="21" y="14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1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6"/>
                      <a:pt x="24" y="16"/>
                      <a:pt x="24" y="16"/>
                    </a:cubicBezTo>
                    <a:cubicBezTo>
                      <a:pt x="24" y="16"/>
                      <a:pt x="25" y="16"/>
                      <a:pt x="25" y="16"/>
                    </a:cubicBezTo>
                    <a:cubicBezTo>
                      <a:pt x="26" y="16"/>
                      <a:pt x="26" y="15"/>
                      <a:pt x="26" y="16"/>
                    </a:cubicBezTo>
                    <a:cubicBezTo>
                      <a:pt x="27" y="16"/>
                      <a:pt x="26" y="16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4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8"/>
                      <a:pt x="24" y="18"/>
                      <a:pt x="25" y="18"/>
                    </a:cubicBezTo>
                    <a:cubicBezTo>
                      <a:pt x="25" y="18"/>
                      <a:pt x="25" y="18"/>
                      <a:pt x="26" y="18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9"/>
                      <a:pt x="26" y="19"/>
                      <a:pt x="26" y="20"/>
                    </a:cubicBezTo>
                    <a:cubicBezTo>
                      <a:pt x="27" y="20"/>
                      <a:pt x="27" y="20"/>
                      <a:pt x="27" y="21"/>
                    </a:cubicBezTo>
                    <a:cubicBezTo>
                      <a:pt x="27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19"/>
                      <a:pt x="29" y="20"/>
                      <a:pt x="30" y="20"/>
                    </a:cubicBezTo>
                    <a:cubicBezTo>
                      <a:pt x="30" y="20"/>
                      <a:pt x="30" y="20"/>
                      <a:pt x="30" y="19"/>
                    </a:cubicBezTo>
                    <a:cubicBezTo>
                      <a:pt x="30" y="19"/>
                      <a:pt x="30" y="19"/>
                      <a:pt x="31" y="19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9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8"/>
                      <a:pt x="33" y="18"/>
                      <a:pt x="32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30" y="18"/>
                      <a:pt x="29" y="17"/>
                      <a:pt x="29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29" y="16"/>
                      <a:pt x="28" y="16"/>
                      <a:pt x="28" y="16"/>
                    </a:cubicBezTo>
                    <a:cubicBezTo>
                      <a:pt x="28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30" y="15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1" y="14"/>
                      <a:pt x="31" y="15"/>
                      <a:pt x="31" y="14"/>
                    </a:cubicBezTo>
                    <a:cubicBezTo>
                      <a:pt x="32" y="14"/>
                      <a:pt x="32" y="14"/>
                      <a:pt x="33" y="14"/>
                    </a:cubicBezTo>
                    <a:cubicBezTo>
                      <a:pt x="33" y="14"/>
                      <a:pt x="33" y="14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7" y="13"/>
                      <a:pt x="37" y="12"/>
                    </a:cubicBezTo>
                    <a:cubicBezTo>
                      <a:pt x="38" y="12"/>
                      <a:pt x="38" y="12"/>
                      <a:pt x="38" y="11"/>
                    </a:cubicBezTo>
                    <a:cubicBezTo>
                      <a:pt x="38" y="11"/>
                      <a:pt x="38" y="11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0"/>
                      <a:pt x="39" y="10"/>
                    </a:cubicBezTo>
                    <a:cubicBezTo>
                      <a:pt x="40" y="9"/>
                      <a:pt x="40" y="9"/>
                      <a:pt x="39" y="8"/>
                    </a:cubicBezTo>
                    <a:cubicBezTo>
                      <a:pt x="39" y="8"/>
                      <a:pt x="39" y="8"/>
                      <a:pt x="38" y="8"/>
                    </a:cubicBezTo>
                    <a:cubicBezTo>
                      <a:pt x="38" y="8"/>
                      <a:pt x="37" y="8"/>
                      <a:pt x="37" y="7"/>
                    </a:cubicBezTo>
                    <a:cubicBezTo>
                      <a:pt x="37" y="7"/>
                      <a:pt x="36" y="7"/>
                      <a:pt x="36" y="7"/>
                    </a:cubicBezTo>
                    <a:cubicBezTo>
                      <a:pt x="35" y="7"/>
                      <a:pt x="35" y="8"/>
                      <a:pt x="34" y="8"/>
                    </a:cubicBezTo>
                    <a:cubicBezTo>
                      <a:pt x="34" y="8"/>
                      <a:pt x="33" y="8"/>
                      <a:pt x="33" y="8"/>
                    </a:cubicBezTo>
                    <a:cubicBezTo>
                      <a:pt x="32" y="8"/>
                      <a:pt x="33" y="7"/>
                      <a:pt x="32" y="7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31" y="6"/>
                      <a:pt x="31" y="6"/>
                      <a:pt x="30" y="6"/>
                    </a:cubicBezTo>
                    <a:cubicBezTo>
                      <a:pt x="30" y="6"/>
                      <a:pt x="30" y="6"/>
                      <a:pt x="29" y="7"/>
                    </a:cubicBezTo>
                    <a:cubicBezTo>
                      <a:pt x="29" y="7"/>
                      <a:pt x="29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5" y="7"/>
                    </a:cubicBezTo>
                    <a:cubicBezTo>
                      <a:pt x="25" y="7"/>
                      <a:pt x="25" y="7"/>
                      <a:pt x="24" y="6"/>
                    </a:cubicBezTo>
                    <a:cubicBezTo>
                      <a:pt x="24" y="6"/>
                      <a:pt x="24" y="6"/>
                      <a:pt x="24" y="5"/>
                    </a:cubicBezTo>
                    <a:cubicBezTo>
                      <a:pt x="23" y="5"/>
                      <a:pt x="23" y="4"/>
                      <a:pt x="22" y="4"/>
                    </a:cubicBezTo>
                    <a:cubicBezTo>
                      <a:pt x="22" y="4"/>
                      <a:pt x="22" y="4"/>
                      <a:pt x="21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3"/>
                      <a:pt x="20" y="3"/>
                      <a:pt x="20" y="2"/>
                    </a:cubicBezTo>
                    <a:cubicBezTo>
                      <a:pt x="19" y="2"/>
                      <a:pt x="20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5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1" y="9"/>
                      <a:pt x="11" y="9"/>
                      <a:pt x="12" y="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5" name="Google Shape;875;p69"/>
              <p:cNvSpPr/>
              <p:nvPr/>
            </p:nvSpPr>
            <p:spPr>
              <a:xfrm>
                <a:off x="7713664" y="3011489"/>
                <a:ext cx="11113" cy="20638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6" name="Google Shape;876;p69"/>
              <p:cNvSpPr/>
              <p:nvPr/>
            </p:nvSpPr>
            <p:spPr>
              <a:xfrm>
                <a:off x="7562852" y="3130551"/>
                <a:ext cx="31750" cy="9525"/>
              </a:xfrm>
              <a:custGeom>
                <a:rect b="b" l="l" r="r" t="t"/>
                <a:pathLst>
                  <a:path extrusionOk="0" h="1" w="3">
                    <a:moveTo>
                      <a:pt x="2" y="1"/>
                    </a:move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7" name="Google Shape;877;p69"/>
              <p:cNvSpPr/>
              <p:nvPr/>
            </p:nvSpPr>
            <p:spPr>
              <a:xfrm>
                <a:off x="7680327" y="3022601"/>
                <a:ext cx="53975" cy="96838"/>
              </a:xfrm>
              <a:custGeom>
                <a:rect b="b" l="l" r="r" t="t"/>
                <a:pathLst>
                  <a:path extrusionOk="0" h="9" w="5">
                    <a:moveTo>
                      <a:pt x="1" y="8"/>
                    </a:moveTo>
                    <a:cubicBezTo>
                      <a:pt x="1" y="8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6"/>
                      <a:pt x="2" y="6"/>
                      <a:pt x="3" y="6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8"/>
                      <a:pt x="1" y="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8" name="Google Shape;878;p69"/>
              <p:cNvSpPr/>
              <p:nvPr/>
            </p:nvSpPr>
            <p:spPr>
              <a:xfrm>
                <a:off x="7767639" y="3086101"/>
                <a:ext cx="31750" cy="22225"/>
              </a:xfrm>
              <a:custGeom>
                <a:rect b="b" l="l" r="r" t="t"/>
                <a:pathLst>
                  <a:path extrusionOk="0" h="2" w="3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79" name="Google Shape;879;p69"/>
              <p:cNvSpPr/>
              <p:nvPr/>
            </p:nvSpPr>
            <p:spPr>
              <a:xfrm>
                <a:off x="7778752" y="3108326"/>
                <a:ext cx="0" cy="22225"/>
              </a:xfrm>
              <a:custGeom>
                <a:rect b="b" l="l" r="r" t="t"/>
                <a:pathLst>
                  <a:path extrusionOk="0" h="2" w="120000">
                    <a:moveTo>
                      <a:pt x="0" y="1"/>
                    </a:move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0" name="Google Shape;880;p69"/>
              <p:cNvSpPr/>
              <p:nvPr/>
            </p:nvSpPr>
            <p:spPr>
              <a:xfrm>
                <a:off x="7907339" y="3108326"/>
                <a:ext cx="33338" cy="22225"/>
              </a:xfrm>
              <a:custGeom>
                <a:rect b="b" l="l" r="r" t="t"/>
                <a:pathLst>
                  <a:path extrusionOk="0" h="2" w="3">
                    <a:moveTo>
                      <a:pt x="1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1" name="Google Shape;881;p69"/>
              <p:cNvSpPr/>
              <p:nvPr/>
            </p:nvSpPr>
            <p:spPr>
              <a:xfrm>
                <a:off x="7605714" y="3130551"/>
                <a:ext cx="31750" cy="20638"/>
              </a:xfrm>
              <a:custGeom>
                <a:rect b="b" l="l" r="r" t="t"/>
                <a:pathLst>
                  <a:path extrusionOk="0" h="2" w="3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2" name="Google Shape;882;p69"/>
              <p:cNvSpPr/>
              <p:nvPr/>
            </p:nvSpPr>
            <p:spPr>
              <a:xfrm>
                <a:off x="7691439" y="3130551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3" name="Google Shape;883;p69"/>
              <p:cNvSpPr/>
              <p:nvPr/>
            </p:nvSpPr>
            <p:spPr>
              <a:xfrm>
                <a:off x="7756527" y="3140076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0" y="1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4" name="Google Shape;884;p69"/>
              <p:cNvSpPr/>
              <p:nvPr/>
            </p:nvSpPr>
            <p:spPr>
              <a:xfrm>
                <a:off x="7140577" y="3162301"/>
                <a:ext cx="22225" cy="31750"/>
              </a:xfrm>
              <a:custGeom>
                <a:rect b="b" l="l" r="r" t="t"/>
                <a:pathLst>
                  <a:path extrusionOk="0" h="3" w="2">
                    <a:moveTo>
                      <a:pt x="0" y="3"/>
                    </a:moveTo>
                    <a:cubicBezTo>
                      <a:pt x="1" y="3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5" name="Google Shape;885;p69"/>
              <p:cNvSpPr/>
              <p:nvPr/>
            </p:nvSpPr>
            <p:spPr>
              <a:xfrm>
                <a:off x="7077077" y="3130551"/>
                <a:ext cx="53975" cy="63500"/>
              </a:xfrm>
              <a:custGeom>
                <a:rect b="b" l="l" r="r" t="t"/>
                <a:pathLst>
                  <a:path extrusionOk="0" h="6" w="5">
                    <a:moveTo>
                      <a:pt x="0" y="3"/>
                    </a:move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6" name="Google Shape;886;p69"/>
              <p:cNvSpPr/>
              <p:nvPr/>
            </p:nvSpPr>
            <p:spPr>
              <a:xfrm>
                <a:off x="7077077" y="3270251"/>
                <a:ext cx="247650" cy="87313"/>
              </a:xfrm>
              <a:custGeom>
                <a:rect b="b" l="l" r="r" t="t"/>
                <a:pathLst>
                  <a:path extrusionOk="0" h="8" w="23">
                    <a:moveTo>
                      <a:pt x="16" y="7"/>
                    </a:moveTo>
                    <a:cubicBezTo>
                      <a:pt x="16" y="7"/>
                      <a:pt x="16" y="7"/>
                      <a:pt x="17" y="7"/>
                    </a:cubicBezTo>
                    <a:cubicBezTo>
                      <a:pt x="17" y="7"/>
                      <a:pt x="17" y="8"/>
                      <a:pt x="18" y="8"/>
                    </a:cubicBezTo>
                    <a:cubicBezTo>
                      <a:pt x="18" y="8"/>
                      <a:pt x="18" y="8"/>
                      <a:pt x="19" y="8"/>
                    </a:cubicBezTo>
                    <a:cubicBezTo>
                      <a:pt x="19" y="8"/>
                      <a:pt x="20" y="8"/>
                      <a:pt x="20" y="8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2" y="8"/>
                      <a:pt x="22" y="8"/>
                      <a:pt x="23" y="8"/>
                    </a:cubicBezTo>
                    <a:cubicBezTo>
                      <a:pt x="23" y="8"/>
                      <a:pt x="23" y="7"/>
                      <a:pt x="23" y="7"/>
                    </a:cubicBezTo>
                    <a:cubicBezTo>
                      <a:pt x="23" y="7"/>
                      <a:pt x="23" y="6"/>
                      <a:pt x="23" y="6"/>
                    </a:cubicBezTo>
                    <a:cubicBezTo>
                      <a:pt x="23" y="6"/>
                      <a:pt x="23" y="5"/>
                      <a:pt x="23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1" y="5"/>
                      <a:pt x="21" y="5"/>
                    </a:cubicBezTo>
                    <a:cubicBezTo>
                      <a:pt x="21" y="5"/>
                      <a:pt x="20" y="5"/>
                      <a:pt x="20" y="5"/>
                    </a:cubicBezTo>
                    <a:cubicBezTo>
                      <a:pt x="20" y="5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5" y="3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9" y="6"/>
                      <a:pt x="9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3" y="6"/>
                      <a:pt x="13" y="7"/>
                    </a:cubicBezTo>
                    <a:cubicBezTo>
                      <a:pt x="14" y="7"/>
                      <a:pt x="14" y="7"/>
                      <a:pt x="15" y="7"/>
                    </a:cubicBezTo>
                    <a:cubicBezTo>
                      <a:pt x="15" y="8"/>
                      <a:pt x="15" y="8"/>
                      <a:pt x="16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7" name="Google Shape;887;p69"/>
              <p:cNvSpPr/>
              <p:nvPr/>
            </p:nvSpPr>
            <p:spPr>
              <a:xfrm>
                <a:off x="7281864" y="3292476"/>
                <a:ext cx="42863" cy="20638"/>
              </a:xfrm>
              <a:custGeom>
                <a:rect b="b" l="l" r="r" t="t"/>
                <a:pathLst>
                  <a:path extrusionOk="0" h="2" w="4">
                    <a:moveTo>
                      <a:pt x="3" y="1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8" name="Google Shape;888;p69"/>
              <p:cNvSpPr/>
              <p:nvPr/>
            </p:nvSpPr>
            <p:spPr>
              <a:xfrm>
                <a:off x="7324727" y="3346451"/>
                <a:ext cx="31750" cy="20638"/>
              </a:xfrm>
              <a:custGeom>
                <a:rect b="b" l="l" r="r" t="t"/>
                <a:pathLst>
                  <a:path extrusionOk="0" h="2" w="3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9" name="Google Shape;889;p69"/>
              <p:cNvSpPr/>
              <p:nvPr/>
            </p:nvSpPr>
            <p:spPr>
              <a:xfrm>
                <a:off x="7356477" y="3346451"/>
                <a:ext cx="33338" cy="31750"/>
              </a:xfrm>
              <a:custGeom>
                <a:rect b="b" l="l" r="r" t="t"/>
                <a:pathLst>
                  <a:path extrusionOk="0" h="3" w="3">
                    <a:moveTo>
                      <a:pt x="1" y="2"/>
                    </a:moveTo>
                    <a:cubicBezTo>
                      <a:pt x="1" y="2"/>
                      <a:pt x="1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0" name="Google Shape;890;p69"/>
              <p:cNvSpPr/>
              <p:nvPr/>
            </p:nvSpPr>
            <p:spPr>
              <a:xfrm>
                <a:off x="7378702" y="3335339"/>
                <a:ext cx="76200" cy="42863"/>
              </a:xfrm>
              <a:custGeom>
                <a:rect b="b" l="l" r="r" t="t"/>
                <a:pathLst>
                  <a:path extrusionOk="0" h="4" w="7">
                    <a:moveTo>
                      <a:pt x="1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3"/>
                      <a:pt x="7" y="2"/>
                      <a:pt x="7" y="2"/>
                    </a:cubicBezTo>
                    <a:cubicBezTo>
                      <a:pt x="7" y="2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1" name="Google Shape;891;p69"/>
              <p:cNvSpPr/>
              <p:nvPr/>
            </p:nvSpPr>
            <p:spPr>
              <a:xfrm>
                <a:off x="7464427" y="3346451"/>
                <a:ext cx="87313" cy="31750"/>
              </a:xfrm>
              <a:custGeom>
                <a:rect b="b" l="l" r="r" t="t"/>
                <a:pathLst>
                  <a:path extrusionOk="0" h="3" w="8">
                    <a:moveTo>
                      <a:pt x="4" y="2"/>
                    </a:move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2"/>
                      <a:pt x="7" y="1"/>
                    </a:cubicBezTo>
                    <a:cubicBezTo>
                      <a:pt x="7" y="1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2" name="Google Shape;892;p69"/>
              <p:cNvSpPr/>
              <p:nvPr/>
            </p:nvSpPr>
            <p:spPr>
              <a:xfrm>
                <a:off x="7443789" y="3378201"/>
                <a:ext cx="42863" cy="33338"/>
              </a:xfrm>
              <a:custGeom>
                <a:rect b="b" l="l" r="r" t="t"/>
                <a:pathLst>
                  <a:path extrusionOk="0" h="3" w="4">
                    <a:moveTo>
                      <a:pt x="1" y="1"/>
                    </a:moveTo>
                    <a:cubicBezTo>
                      <a:pt x="1" y="2"/>
                      <a:pt x="1" y="1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3" name="Google Shape;893;p69"/>
              <p:cNvSpPr/>
              <p:nvPr/>
            </p:nvSpPr>
            <p:spPr>
              <a:xfrm>
                <a:off x="7540627" y="3421064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4" name="Google Shape;894;p69"/>
              <p:cNvSpPr/>
              <p:nvPr/>
            </p:nvSpPr>
            <p:spPr>
              <a:xfrm>
                <a:off x="7562852" y="3346451"/>
                <a:ext cx="117475" cy="74613"/>
              </a:xfrm>
              <a:custGeom>
                <a:rect b="b" l="l" r="r" t="t"/>
                <a:pathLst>
                  <a:path extrusionOk="0" h="7" w="11">
                    <a:moveTo>
                      <a:pt x="1" y="7"/>
                    </a:move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3" y="5"/>
                    </a:cubicBezTo>
                    <a:cubicBezTo>
                      <a:pt x="3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10" y="1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5" name="Google Shape;895;p69"/>
              <p:cNvSpPr/>
              <p:nvPr/>
            </p:nvSpPr>
            <p:spPr>
              <a:xfrm>
                <a:off x="7562852" y="3346451"/>
                <a:ext cx="20638" cy="11113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6" name="Google Shape;896;p69"/>
              <p:cNvSpPr/>
              <p:nvPr/>
            </p:nvSpPr>
            <p:spPr>
              <a:xfrm>
                <a:off x="7626352" y="3324226"/>
                <a:ext cx="44450" cy="22225"/>
              </a:xfrm>
              <a:custGeom>
                <a:rect b="b" l="l" r="r" t="t"/>
                <a:pathLst>
                  <a:path extrusionOk="0" h="2" w="4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7" name="Google Shape;897;p69"/>
              <p:cNvSpPr/>
              <p:nvPr/>
            </p:nvSpPr>
            <p:spPr>
              <a:xfrm>
                <a:off x="7540627" y="3227389"/>
                <a:ext cx="42863" cy="42863"/>
              </a:xfrm>
              <a:custGeom>
                <a:rect b="b" l="l" r="r" t="t"/>
                <a:pathLst>
                  <a:path extrusionOk="0" h="4" w="4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8" name="Google Shape;898;p69"/>
              <p:cNvSpPr/>
              <p:nvPr/>
            </p:nvSpPr>
            <p:spPr>
              <a:xfrm>
                <a:off x="7648577" y="3162301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99" name="Google Shape;899;p69"/>
              <p:cNvSpPr/>
              <p:nvPr/>
            </p:nvSpPr>
            <p:spPr>
              <a:xfrm>
                <a:off x="7648577" y="3184526"/>
                <a:ext cx="31750" cy="31750"/>
              </a:xfrm>
              <a:custGeom>
                <a:rect b="b" l="l" r="r" t="t"/>
                <a:pathLst>
                  <a:path extrusionOk="0" h="3" w="3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0" name="Google Shape;900;p69"/>
              <p:cNvSpPr/>
              <p:nvPr/>
            </p:nvSpPr>
            <p:spPr>
              <a:xfrm>
                <a:off x="7713664" y="3173414"/>
                <a:ext cx="74613" cy="42863"/>
              </a:xfrm>
              <a:custGeom>
                <a:rect b="b" l="l" r="r" t="t"/>
                <a:pathLst>
                  <a:path extrusionOk="0" h="4" w="7">
                    <a:moveTo>
                      <a:pt x="7" y="4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2" y="3"/>
                      <a:pt x="3" y="3"/>
                    </a:cubicBezTo>
                    <a:cubicBezTo>
                      <a:pt x="3" y="3"/>
                      <a:pt x="4" y="2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4"/>
                      <a:pt x="6" y="4"/>
                    </a:cubicBezTo>
                    <a:cubicBezTo>
                      <a:pt x="6" y="4"/>
                      <a:pt x="6" y="4"/>
                      <a:pt x="7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1" name="Google Shape;901;p69"/>
              <p:cNvSpPr/>
              <p:nvPr/>
            </p:nvSpPr>
            <p:spPr>
              <a:xfrm>
                <a:off x="7767639" y="3313114"/>
                <a:ext cx="42863" cy="33338"/>
              </a:xfrm>
              <a:custGeom>
                <a:rect b="b" l="l" r="r" t="t"/>
                <a:pathLst>
                  <a:path extrusionOk="0" h="3" w="4">
                    <a:moveTo>
                      <a:pt x="3" y="0"/>
                    </a:moveTo>
                    <a:cubicBezTo>
                      <a:pt x="3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2" name="Google Shape;902;p69"/>
              <p:cNvSpPr/>
              <p:nvPr/>
            </p:nvSpPr>
            <p:spPr>
              <a:xfrm>
                <a:off x="7832727" y="3259139"/>
                <a:ext cx="9525" cy="1111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3" name="Google Shape;903;p69"/>
              <p:cNvSpPr/>
              <p:nvPr/>
            </p:nvSpPr>
            <p:spPr>
              <a:xfrm>
                <a:off x="7864477" y="3259139"/>
                <a:ext cx="31750" cy="53975"/>
              </a:xfrm>
              <a:custGeom>
                <a:rect b="b" l="l" r="r" t="t"/>
                <a:pathLst>
                  <a:path extrusionOk="0" h="5" w="3">
                    <a:moveTo>
                      <a:pt x="2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4" name="Google Shape;904;p69"/>
              <p:cNvSpPr/>
              <p:nvPr/>
            </p:nvSpPr>
            <p:spPr>
              <a:xfrm>
                <a:off x="7961314" y="3313114"/>
                <a:ext cx="42863" cy="44450"/>
              </a:xfrm>
              <a:custGeom>
                <a:rect b="b" l="l" r="r" t="t"/>
                <a:pathLst>
                  <a:path extrusionOk="0" h="4" w="4">
                    <a:moveTo>
                      <a:pt x="3" y="1"/>
                    </a:move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4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5" name="Google Shape;905;p69"/>
              <p:cNvSpPr/>
              <p:nvPr/>
            </p:nvSpPr>
            <p:spPr>
              <a:xfrm>
                <a:off x="7788277" y="3097214"/>
                <a:ext cx="269875" cy="269875"/>
              </a:xfrm>
              <a:custGeom>
                <a:rect b="b" l="l" r="r" t="t"/>
                <a:pathLst>
                  <a:path extrusionOk="0" h="25" w="25">
                    <a:moveTo>
                      <a:pt x="5" y="6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3" y="8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10"/>
                      <a:pt x="4" y="10"/>
                      <a:pt x="4" y="10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2"/>
                      <a:pt x="6" y="11"/>
                      <a:pt x="6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7" y="11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2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4"/>
                      <a:pt x="16" y="13"/>
                      <a:pt x="16" y="14"/>
                    </a:cubicBezTo>
                    <a:cubicBezTo>
                      <a:pt x="16" y="14"/>
                      <a:pt x="16" y="14"/>
                      <a:pt x="17" y="15"/>
                    </a:cubicBezTo>
                    <a:cubicBezTo>
                      <a:pt x="17" y="15"/>
                      <a:pt x="18" y="15"/>
                      <a:pt x="18" y="16"/>
                    </a:cubicBezTo>
                    <a:cubicBezTo>
                      <a:pt x="18" y="16"/>
                      <a:pt x="18" y="16"/>
                      <a:pt x="18" y="17"/>
                    </a:cubicBezTo>
                    <a:cubicBezTo>
                      <a:pt x="18" y="17"/>
                      <a:pt x="19" y="18"/>
                      <a:pt x="19" y="18"/>
                    </a:cubicBezTo>
                    <a:cubicBezTo>
                      <a:pt x="19" y="18"/>
                      <a:pt x="19" y="19"/>
                      <a:pt x="19" y="19"/>
                    </a:cubicBezTo>
                    <a:cubicBezTo>
                      <a:pt x="20" y="20"/>
                      <a:pt x="20" y="20"/>
                      <a:pt x="20" y="21"/>
                    </a:cubicBezTo>
                    <a:cubicBezTo>
                      <a:pt x="20" y="21"/>
                      <a:pt x="20" y="21"/>
                      <a:pt x="20" y="22"/>
                    </a:cubicBezTo>
                    <a:cubicBezTo>
                      <a:pt x="20" y="22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1" y="23"/>
                      <a:pt x="22" y="23"/>
                      <a:pt x="22" y="23"/>
                    </a:cubicBezTo>
                    <a:cubicBezTo>
                      <a:pt x="23" y="23"/>
                      <a:pt x="23" y="23"/>
                      <a:pt x="23" y="24"/>
                    </a:cubicBezTo>
                    <a:cubicBezTo>
                      <a:pt x="23" y="24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6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2" y="6"/>
                    </a:cubicBezTo>
                    <a:cubicBezTo>
                      <a:pt x="21" y="6"/>
                      <a:pt x="21" y="6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5" y="6"/>
                      <a:pt x="14" y="6"/>
                      <a:pt x="14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8"/>
                      <a:pt x="13" y="8"/>
                      <a:pt x="12" y="8"/>
                    </a:cubicBez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7" y="7"/>
                      <a:pt x="6" y="6"/>
                      <a:pt x="5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6" name="Google Shape;906;p69"/>
              <p:cNvSpPr/>
              <p:nvPr/>
            </p:nvSpPr>
            <p:spPr>
              <a:xfrm>
                <a:off x="9029702" y="3605214"/>
                <a:ext cx="22225" cy="33338"/>
              </a:xfrm>
              <a:custGeom>
                <a:rect b="b" l="l" r="r" t="t"/>
                <a:pathLst>
                  <a:path extrusionOk="0" h="3" w="2">
                    <a:moveTo>
                      <a:pt x="2" y="2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7" name="Google Shape;907;p69"/>
              <p:cNvSpPr/>
              <p:nvPr/>
            </p:nvSpPr>
            <p:spPr>
              <a:xfrm>
                <a:off x="8986839" y="3627439"/>
                <a:ext cx="42863" cy="42863"/>
              </a:xfrm>
              <a:custGeom>
                <a:rect b="b" l="l" r="r" t="t"/>
                <a:pathLst>
                  <a:path extrusionOk="0" h="4" w="4">
                    <a:moveTo>
                      <a:pt x="0" y="4"/>
                    </a:move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8" name="Google Shape;908;p69"/>
              <p:cNvSpPr/>
              <p:nvPr/>
            </p:nvSpPr>
            <p:spPr>
              <a:xfrm>
                <a:off x="8997952" y="3681414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09" name="Google Shape;909;p69"/>
              <p:cNvSpPr/>
              <p:nvPr/>
            </p:nvSpPr>
            <p:spPr>
              <a:xfrm>
                <a:off x="4387852" y="708026"/>
                <a:ext cx="280988" cy="96838"/>
              </a:xfrm>
              <a:custGeom>
                <a:rect b="b" l="l" r="r" t="t"/>
                <a:pathLst>
                  <a:path extrusionOk="0" h="9" w="26">
                    <a:moveTo>
                      <a:pt x="1" y="3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4"/>
                      <a:pt x="7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6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7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9" y="7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9"/>
                    </a:cubicBezTo>
                    <a:cubicBezTo>
                      <a:pt x="11" y="9"/>
                      <a:pt x="11" y="9"/>
                      <a:pt x="12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6"/>
                      <a:pt x="14" y="6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7" y="7"/>
                      <a:pt x="18" y="7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19" y="7"/>
                      <a:pt x="20" y="7"/>
                    </a:cubicBezTo>
                    <a:cubicBezTo>
                      <a:pt x="20" y="7"/>
                      <a:pt x="20" y="6"/>
                      <a:pt x="20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5"/>
                      <a:pt x="19" y="4"/>
                      <a:pt x="19" y="4"/>
                    </a:cubicBezTo>
                    <a:cubicBezTo>
                      <a:pt x="19" y="4"/>
                      <a:pt x="18" y="4"/>
                      <a:pt x="18" y="4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3"/>
                      <a:pt x="16" y="2"/>
                    </a:cubicBezTo>
                    <a:cubicBezTo>
                      <a:pt x="16" y="2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8" y="3"/>
                      <a:pt x="18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2" y="4"/>
                      <a:pt x="22" y="3"/>
                      <a:pt x="23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3"/>
                      <a:pt x="24" y="3"/>
                      <a:pt x="25" y="3"/>
                    </a:cubicBezTo>
                    <a:cubicBezTo>
                      <a:pt x="25" y="3"/>
                      <a:pt x="25" y="2"/>
                      <a:pt x="2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0"/>
                      <a:pt x="25" y="1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1" y="1"/>
                      <a:pt x="21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3" y="2"/>
                      <a:pt x="13" y="2"/>
                    </a:cubicBezTo>
                    <a:cubicBezTo>
                      <a:pt x="13" y="2"/>
                      <a:pt x="14" y="2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10" y="3"/>
                      <a:pt x="10" y="3"/>
                    </a:cubicBezTo>
                    <a:cubicBezTo>
                      <a:pt x="9" y="3"/>
                      <a:pt x="9" y="4"/>
                      <a:pt x="9" y="4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4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0" name="Google Shape;910;p69"/>
              <p:cNvSpPr/>
              <p:nvPr/>
            </p:nvSpPr>
            <p:spPr>
              <a:xfrm>
                <a:off x="6892927" y="3119439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1" name="Google Shape;911;p69"/>
              <p:cNvSpPr/>
              <p:nvPr/>
            </p:nvSpPr>
            <p:spPr>
              <a:xfrm>
                <a:off x="7486652" y="3270251"/>
                <a:ext cx="11113" cy="22225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2" name="Google Shape;912;p69"/>
              <p:cNvSpPr/>
              <p:nvPr/>
            </p:nvSpPr>
            <p:spPr>
              <a:xfrm>
                <a:off x="6924677" y="3151189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3" name="Google Shape;913;p69"/>
              <p:cNvSpPr/>
              <p:nvPr/>
            </p:nvSpPr>
            <p:spPr>
              <a:xfrm>
                <a:off x="5262564" y="3270251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4" name="Google Shape;914;p69"/>
              <p:cNvSpPr/>
              <p:nvPr/>
            </p:nvSpPr>
            <p:spPr>
              <a:xfrm>
                <a:off x="7853364" y="1649414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5" name="Google Shape;915;p69"/>
              <p:cNvSpPr/>
              <p:nvPr/>
            </p:nvSpPr>
            <p:spPr>
              <a:xfrm>
                <a:off x="7821614" y="1670051"/>
                <a:ext cx="31750" cy="44450"/>
              </a:xfrm>
              <a:custGeom>
                <a:rect b="b" l="l" r="r" t="t"/>
                <a:pathLst>
                  <a:path extrusionOk="0" h="4" w="3">
                    <a:moveTo>
                      <a:pt x="2" y="2"/>
                    </a:move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2" y="3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6" name="Google Shape;916;p69"/>
              <p:cNvSpPr/>
              <p:nvPr/>
            </p:nvSpPr>
            <p:spPr>
              <a:xfrm>
                <a:off x="7486652" y="1400176"/>
                <a:ext cx="227013" cy="258763"/>
              </a:xfrm>
              <a:custGeom>
                <a:rect b="b" l="l" r="r" t="t"/>
                <a:pathLst>
                  <a:path extrusionOk="0" h="24" w="21">
                    <a:moveTo>
                      <a:pt x="19" y="22"/>
                    </a:moveTo>
                    <a:cubicBezTo>
                      <a:pt x="19" y="21"/>
                      <a:pt x="18" y="21"/>
                      <a:pt x="18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8"/>
                      <a:pt x="15" y="18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5" y="16"/>
                      <a:pt x="14" y="16"/>
                      <a:pt x="14" y="16"/>
                    </a:cubicBezTo>
                    <a:cubicBezTo>
                      <a:pt x="14" y="15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6" y="15"/>
                    </a:cubicBezTo>
                    <a:cubicBezTo>
                      <a:pt x="16" y="15"/>
                      <a:pt x="16" y="16"/>
                      <a:pt x="17" y="16"/>
                    </a:cubicBezTo>
                    <a:cubicBezTo>
                      <a:pt x="17" y="16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8" y="16"/>
                    </a:cubicBezTo>
                    <a:cubicBezTo>
                      <a:pt x="19" y="16"/>
                      <a:pt x="18" y="16"/>
                      <a:pt x="18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2"/>
                      <a:pt x="14" y="12"/>
                      <a:pt x="13" y="12"/>
                    </a:cubicBezTo>
                    <a:cubicBezTo>
                      <a:pt x="13" y="12"/>
                      <a:pt x="13" y="12"/>
                      <a:pt x="12" y="11"/>
                    </a:cubicBezTo>
                    <a:cubicBezTo>
                      <a:pt x="12" y="11"/>
                      <a:pt x="12" y="11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1" y="9"/>
                      <a:pt x="10" y="8"/>
                      <a:pt x="10" y="8"/>
                    </a:cubicBezTo>
                    <a:cubicBezTo>
                      <a:pt x="10" y="8"/>
                      <a:pt x="9" y="8"/>
                      <a:pt x="9" y="8"/>
                    </a:cubicBezTo>
                    <a:cubicBezTo>
                      <a:pt x="8" y="8"/>
                      <a:pt x="9" y="7"/>
                      <a:pt x="8" y="7"/>
                    </a:cubicBezTo>
                    <a:cubicBezTo>
                      <a:pt x="8" y="7"/>
                      <a:pt x="8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4"/>
                      <a:pt x="5" y="4"/>
                      <a:pt x="5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5"/>
                    </a:cubicBezTo>
                    <a:cubicBezTo>
                      <a:pt x="3" y="5"/>
                      <a:pt x="3" y="6"/>
                      <a:pt x="4" y="6"/>
                    </a:cubicBezTo>
                    <a:cubicBezTo>
                      <a:pt x="4" y="7"/>
                      <a:pt x="5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8" y="10"/>
                      <a:pt x="8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10" y="13"/>
                      <a:pt x="10" y="14"/>
                      <a:pt x="11" y="14"/>
                    </a:cubicBezTo>
                    <a:cubicBezTo>
                      <a:pt x="11" y="15"/>
                      <a:pt x="11" y="15"/>
                      <a:pt x="12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8"/>
                      <a:pt x="13" y="17"/>
                      <a:pt x="14" y="18"/>
                    </a:cubicBezTo>
                    <a:cubicBezTo>
                      <a:pt x="14" y="18"/>
                      <a:pt x="14" y="19"/>
                      <a:pt x="14" y="19"/>
                    </a:cubicBezTo>
                    <a:cubicBezTo>
                      <a:pt x="14" y="19"/>
                      <a:pt x="14" y="20"/>
                      <a:pt x="14" y="20"/>
                    </a:cubicBezTo>
                    <a:cubicBezTo>
                      <a:pt x="14" y="20"/>
                      <a:pt x="15" y="21"/>
                      <a:pt x="15" y="21"/>
                    </a:cubicBezTo>
                    <a:cubicBezTo>
                      <a:pt x="15" y="21"/>
                      <a:pt x="15" y="22"/>
                      <a:pt x="16" y="22"/>
                    </a:cubicBezTo>
                    <a:cubicBezTo>
                      <a:pt x="16" y="22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3"/>
                      <a:pt x="17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1" y="22"/>
                      <a:pt x="20" y="22"/>
                      <a:pt x="19" y="2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7" name="Google Shape;917;p69"/>
              <p:cNvSpPr/>
              <p:nvPr/>
            </p:nvSpPr>
            <p:spPr>
              <a:xfrm>
                <a:off x="6234114" y="2103439"/>
                <a:ext cx="312738" cy="161925"/>
              </a:xfrm>
              <a:custGeom>
                <a:rect b="b" l="l" r="r" t="t"/>
                <a:pathLst>
                  <a:path extrusionOk="0" h="15" w="29">
                    <a:moveTo>
                      <a:pt x="27" y="15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4"/>
                      <a:pt x="28" y="14"/>
                      <a:pt x="28" y="13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1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6" y="10"/>
                      <a:pt x="26" y="10"/>
                      <a:pt x="25" y="9"/>
                    </a:cubicBezTo>
                    <a:cubicBezTo>
                      <a:pt x="25" y="9"/>
                      <a:pt x="25" y="9"/>
                      <a:pt x="24" y="9"/>
                    </a:cubicBezTo>
                    <a:cubicBezTo>
                      <a:pt x="24" y="9"/>
                      <a:pt x="24" y="8"/>
                      <a:pt x="23" y="8"/>
                    </a:cubicBezTo>
                    <a:cubicBezTo>
                      <a:pt x="23" y="8"/>
                      <a:pt x="23" y="8"/>
                      <a:pt x="22" y="8"/>
                    </a:cubicBezTo>
                    <a:cubicBezTo>
                      <a:pt x="22" y="8"/>
                      <a:pt x="21" y="9"/>
                      <a:pt x="21" y="9"/>
                    </a:cubicBezTo>
                    <a:cubicBezTo>
                      <a:pt x="20" y="9"/>
                      <a:pt x="20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5" y="6"/>
                      <a:pt x="15" y="6"/>
                      <a:pt x="14" y="5"/>
                    </a:cubicBez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3" y="11"/>
                    </a:cubicBezTo>
                    <a:cubicBezTo>
                      <a:pt x="13" y="11"/>
                      <a:pt x="13" y="11"/>
                      <a:pt x="14" y="11"/>
                    </a:cubicBezTo>
                    <a:cubicBezTo>
                      <a:pt x="14" y="11"/>
                      <a:pt x="14" y="11"/>
                      <a:pt x="15" y="11"/>
                    </a:cubicBezTo>
                    <a:cubicBezTo>
                      <a:pt x="15" y="12"/>
                      <a:pt x="15" y="12"/>
                      <a:pt x="15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3"/>
                      <a:pt x="18" y="13"/>
                      <a:pt x="18" y="13"/>
                    </a:cubicBezTo>
                    <a:cubicBezTo>
                      <a:pt x="18" y="13"/>
                      <a:pt x="19" y="12"/>
                      <a:pt x="19" y="12"/>
                    </a:cubicBezTo>
                    <a:cubicBezTo>
                      <a:pt x="19" y="12"/>
                      <a:pt x="20" y="12"/>
                      <a:pt x="20" y="12"/>
                    </a:cubicBezTo>
                    <a:cubicBezTo>
                      <a:pt x="20" y="13"/>
                      <a:pt x="20" y="13"/>
                      <a:pt x="21" y="13"/>
                    </a:cubicBezTo>
                    <a:cubicBezTo>
                      <a:pt x="21" y="14"/>
                      <a:pt x="21" y="14"/>
                      <a:pt x="22" y="14"/>
                    </a:cubicBezTo>
                    <a:cubicBezTo>
                      <a:pt x="22" y="14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4" y="14"/>
                    </a:cubicBezTo>
                    <a:cubicBezTo>
                      <a:pt x="24" y="14"/>
                      <a:pt x="24" y="14"/>
                      <a:pt x="25" y="14"/>
                    </a:cubicBezTo>
                    <a:cubicBezTo>
                      <a:pt x="25" y="14"/>
                      <a:pt x="26" y="14"/>
                      <a:pt x="26" y="15"/>
                    </a:cubicBezTo>
                    <a:cubicBezTo>
                      <a:pt x="26" y="15"/>
                      <a:pt x="27" y="15"/>
                      <a:pt x="27" y="1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8" name="Google Shape;918;p69"/>
              <p:cNvSpPr/>
              <p:nvPr/>
            </p:nvSpPr>
            <p:spPr>
              <a:xfrm>
                <a:off x="6904039" y="2395539"/>
                <a:ext cx="215900" cy="258763"/>
              </a:xfrm>
              <a:custGeom>
                <a:rect b="b" l="l" r="r" t="t"/>
                <a:pathLst>
                  <a:path extrusionOk="0" h="24" w="20">
                    <a:moveTo>
                      <a:pt x="2" y="3"/>
                    </a:moveTo>
                    <a:cubicBezTo>
                      <a:pt x="1" y="3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7" y="13"/>
                    </a:cubicBezTo>
                    <a:cubicBezTo>
                      <a:pt x="7" y="13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3"/>
                      <a:pt x="10" y="13"/>
                    </a:cubicBezTo>
                    <a:cubicBezTo>
                      <a:pt x="11" y="13"/>
                      <a:pt x="11" y="13"/>
                      <a:pt x="11" y="14"/>
                    </a:cubicBezTo>
                    <a:cubicBezTo>
                      <a:pt x="12" y="14"/>
                      <a:pt x="12" y="14"/>
                      <a:pt x="12" y="15"/>
                    </a:cubicBezTo>
                    <a:cubicBezTo>
                      <a:pt x="12" y="15"/>
                      <a:pt x="12" y="15"/>
                      <a:pt x="12" y="16"/>
                    </a:cubicBezTo>
                    <a:cubicBezTo>
                      <a:pt x="12" y="16"/>
                      <a:pt x="12" y="17"/>
                      <a:pt x="13" y="17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4" y="18"/>
                      <a:pt x="14" y="18"/>
                      <a:pt x="14" y="19"/>
                    </a:cubicBezTo>
                    <a:cubicBezTo>
                      <a:pt x="15" y="19"/>
                      <a:pt x="14" y="19"/>
                      <a:pt x="15" y="20"/>
                    </a:cubicBezTo>
                    <a:cubicBezTo>
                      <a:pt x="15" y="20"/>
                      <a:pt x="15" y="20"/>
                      <a:pt x="15" y="21"/>
                    </a:cubicBezTo>
                    <a:cubicBezTo>
                      <a:pt x="15" y="21"/>
                      <a:pt x="15" y="21"/>
                      <a:pt x="15" y="22"/>
                    </a:cubicBezTo>
                    <a:cubicBezTo>
                      <a:pt x="15" y="22"/>
                      <a:pt x="15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4"/>
                      <a:pt x="15" y="23"/>
                      <a:pt x="15" y="23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2"/>
                      <a:pt x="18" y="22"/>
                      <a:pt x="18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19" y="22"/>
                      <a:pt x="20" y="22"/>
                    </a:cubicBezTo>
                    <a:cubicBezTo>
                      <a:pt x="20" y="22"/>
                      <a:pt x="20" y="21"/>
                      <a:pt x="20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19" y="19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12"/>
                      <a:pt x="14" y="12"/>
                    </a:cubicBezTo>
                    <a:cubicBezTo>
                      <a:pt x="14" y="12"/>
                      <a:pt x="13" y="12"/>
                      <a:pt x="13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5"/>
                      <a:pt x="7" y="4"/>
                      <a:pt x="7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4"/>
                      <a:pt x="2" y="3"/>
                      <a:pt x="2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19" name="Google Shape;919;p69"/>
              <p:cNvSpPr/>
              <p:nvPr/>
            </p:nvSpPr>
            <p:spPr>
              <a:xfrm>
                <a:off x="1171577" y="914401"/>
                <a:ext cx="1758950" cy="874713"/>
              </a:xfrm>
              <a:custGeom>
                <a:rect b="b" l="l" r="r" t="t"/>
                <a:pathLst>
                  <a:path extrusionOk="0" h="81" w="163">
                    <a:moveTo>
                      <a:pt x="83" y="62"/>
                    </a:moveTo>
                    <a:cubicBezTo>
                      <a:pt x="84" y="62"/>
                      <a:pt x="84" y="62"/>
                      <a:pt x="84" y="61"/>
                    </a:cubicBezTo>
                    <a:cubicBezTo>
                      <a:pt x="84" y="61"/>
                      <a:pt x="84" y="62"/>
                      <a:pt x="85" y="62"/>
                    </a:cubicBezTo>
                    <a:cubicBezTo>
                      <a:pt x="85" y="62"/>
                      <a:pt x="85" y="61"/>
                      <a:pt x="85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0"/>
                      <a:pt x="87" y="60"/>
                      <a:pt x="87" y="60"/>
                    </a:cubicBezTo>
                    <a:cubicBezTo>
                      <a:pt x="87" y="60"/>
                      <a:pt x="87" y="60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8" y="61"/>
                      <a:pt x="88" y="61"/>
                      <a:pt x="88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1"/>
                      <a:pt x="90" y="61"/>
                      <a:pt x="90" y="61"/>
                    </a:cubicBezTo>
                    <a:cubicBezTo>
                      <a:pt x="90" y="61"/>
                      <a:pt x="90" y="61"/>
                      <a:pt x="90" y="61"/>
                    </a:cubicBezTo>
                    <a:cubicBezTo>
                      <a:pt x="90" y="62"/>
                      <a:pt x="89" y="62"/>
                      <a:pt x="90" y="62"/>
                    </a:cubicBezTo>
                    <a:cubicBezTo>
                      <a:pt x="90" y="63"/>
                      <a:pt x="90" y="62"/>
                      <a:pt x="91" y="63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63"/>
                      <a:pt x="92" y="63"/>
                      <a:pt x="92" y="63"/>
                    </a:cubicBezTo>
                    <a:cubicBezTo>
                      <a:pt x="92" y="63"/>
                      <a:pt x="92" y="64"/>
                      <a:pt x="92" y="64"/>
                    </a:cubicBezTo>
                    <a:cubicBezTo>
                      <a:pt x="92" y="64"/>
                      <a:pt x="92" y="64"/>
                      <a:pt x="92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1" y="65"/>
                      <a:pt x="92" y="65"/>
                      <a:pt x="92" y="66"/>
                    </a:cubicBezTo>
                    <a:cubicBezTo>
                      <a:pt x="92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2" y="68"/>
                      <a:pt x="92" y="68"/>
                      <a:pt x="92" y="68"/>
                    </a:cubicBezTo>
                    <a:cubicBezTo>
                      <a:pt x="93" y="68"/>
                      <a:pt x="92" y="68"/>
                      <a:pt x="93" y="67"/>
                    </a:cubicBezTo>
                    <a:cubicBezTo>
                      <a:pt x="93" y="67"/>
                      <a:pt x="93" y="68"/>
                      <a:pt x="94" y="68"/>
                    </a:cubicBezTo>
                    <a:cubicBezTo>
                      <a:pt x="94" y="68"/>
                      <a:pt x="95" y="68"/>
                      <a:pt x="95" y="68"/>
                    </a:cubicBezTo>
                    <a:cubicBezTo>
                      <a:pt x="96" y="68"/>
                      <a:pt x="96" y="68"/>
                      <a:pt x="97" y="68"/>
                    </a:cubicBezTo>
                    <a:cubicBezTo>
                      <a:pt x="97" y="68"/>
                      <a:pt x="97" y="68"/>
                      <a:pt x="98" y="68"/>
                    </a:cubicBezTo>
                    <a:cubicBezTo>
                      <a:pt x="98" y="68"/>
                      <a:pt x="99" y="69"/>
                      <a:pt x="99" y="69"/>
                    </a:cubicBezTo>
                    <a:cubicBezTo>
                      <a:pt x="99" y="69"/>
                      <a:pt x="100" y="69"/>
                      <a:pt x="100" y="70"/>
                    </a:cubicBezTo>
                    <a:cubicBezTo>
                      <a:pt x="100" y="70"/>
                      <a:pt x="100" y="70"/>
                      <a:pt x="100" y="71"/>
                    </a:cubicBezTo>
                    <a:cubicBezTo>
                      <a:pt x="100" y="71"/>
                      <a:pt x="100" y="71"/>
                      <a:pt x="100" y="71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99" y="72"/>
                      <a:pt x="99" y="72"/>
                      <a:pt x="99" y="72"/>
                    </a:cubicBezTo>
                    <a:cubicBezTo>
                      <a:pt x="98" y="72"/>
                      <a:pt x="98" y="72"/>
                      <a:pt x="98" y="72"/>
                    </a:cubicBezTo>
                    <a:cubicBezTo>
                      <a:pt x="98" y="71"/>
                      <a:pt x="98" y="71"/>
                      <a:pt x="97" y="71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0"/>
                      <a:pt x="97" y="70"/>
                      <a:pt x="96" y="71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96" y="71"/>
                      <a:pt x="96" y="71"/>
                      <a:pt x="96" y="72"/>
                    </a:cubicBezTo>
                    <a:cubicBezTo>
                      <a:pt x="96" y="72"/>
                      <a:pt x="97" y="72"/>
                      <a:pt x="96" y="72"/>
                    </a:cubicBezTo>
                    <a:cubicBezTo>
                      <a:pt x="96" y="73"/>
                      <a:pt x="96" y="73"/>
                      <a:pt x="96" y="73"/>
                    </a:cubicBezTo>
                    <a:cubicBezTo>
                      <a:pt x="95" y="73"/>
                      <a:pt x="95" y="73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5"/>
                      <a:pt x="95" y="75"/>
                      <a:pt x="94" y="75"/>
                    </a:cubicBezTo>
                    <a:cubicBezTo>
                      <a:pt x="94" y="75"/>
                      <a:pt x="94" y="76"/>
                      <a:pt x="94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3" y="76"/>
                      <a:pt x="93" y="76"/>
                      <a:pt x="93" y="76"/>
                    </a:cubicBezTo>
                    <a:cubicBezTo>
                      <a:pt x="92" y="77"/>
                      <a:pt x="92" y="77"/>
                      <a:pt x="92" y="78"/>
                    </a:cubicBezTo>
                    <a:cubicBezTo>
                      <a:pt x="91" y="78"/>
                      <a:pt x="91" y="78"/>
                      <a:pt x="91" y="79"/>
                    </a:cubicBezTo>
                    <a:cubicBezTo>
                      <a:pt x="91" y="79"/>
                      <a:pt x="90" y="78"/>
                      <a:pt x="90" y="79"/>
                    </a:cubicBezTo>
                    <a:cubicBezTo>
                      <a:pt x="90" y="79"/>
                      <a:pt x="90" y="79"/>
                      <a:pt x="89" y="79"/>
                    </a:cubicBezTo>
                    <a:cubicBezTo>
                      <a:pt x="89" y="79"/>
                      <a:pt x="89" y="79"/>
                      <a:pt x="89" y="80"/>
                    </a:cubicBezTo>
                    <a:cubicBezTo>
                      <a:pt x="89" y="80"/>
                      <a:pt x="89" y="80"/>
                      <a:pt x="89" y="81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89" y="81"/>
                      <a:pt x="89" y="80"/>
                      <a:pt x="90" y="80"/>
                    </a:cubicBezTo>
                    <a:cubicBezTo>
                      <a:pt x="90" y="80"/>
                      <a:pt x="90" y="80"/>
                      <a:pt x="90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80"/>
                      <a:pt x="91" y="79"/>
                      <a:pt x="92" y="79"/>
                    </a:cubicBezTo>
                    <a:cubicBezTo>
                      <a:pt x="92" y="79"/>
                      <a:pt x="92" y="79"/>
                      <a:pt x="92" y="79"/>
                    </a:cubicBezTo>
                    <a:cubicBezTo>
                      <a:pt x="93" y="79"/>
                      <a:pt x="93" y="79"/>
                      <a:pt x="93" y="79"/>
                    </a:cubicBezTo>
                    <a:cubicBezTo>
                      <a:pt x="93" y="79"/>
                      <a:pt x="93" y="78"/>
                      <a:pt x="94" y="78"/>
                    </a:cubicBezTo>
                    <a:cubicBezTo>
                      <a:pt x="94" y="78"/>
                      <a:pt x="94" y="78"/>
                      <a:pt x="94" y="78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96" y="78"/>
                      <a:pt x="96" y="78"/>
                      <a:pt x="96" y="78"/>
                    </a:cubicBezTo>
                    <a:cubicBezTo>
                      <a:pt x="97" y="78"/>
                      <a:pt x="97" y="78"/>
                      <a:pt x="97" y="78"/>
                    </a:cubicBezTo>
                    <a:cubicBezTo>
                      <a:pt x="97" y="78"/>
                      <a:pt x="98" y="78"/>
                      <a:pt x="98" y="77"/>
                    </a:cubicBezTo>
                    <a:cubicBezTo>
                      <a:pt x="98" y="77"/>
                      <a:pt x="98" y="77"/>
                      <a:pt x="99" y="77"/>
                    </a:cubicBezTo>
                    <a:cubicBezTo>
                      <a:pt x="99" y="77"/>
                      <a:pt x="99" y="77"/>
                      <a:pt x="99" y="77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9" y="76"/>
                      <a:pt x="99" y="76"/>
                      <a:pt x="99" y="75"/>
                    </a:cubicBezTo>
                    <a:cubicBezTo>
                      <a:pt x="99" y="75"/>
                      <a:pt x="100" y="75"/>
                      <a:pt x="100" y="75"/>
                    </a:cubicBezTo>
                    <a:cubicBezTo>
                      <a:pt x="100" y="75"/>
                      <a:pt x="101" y="75"/>
                      <a:pt x="101" y="75"/>
                    </a:cubicBezTo>
                    <a:cubicBezTo>
                      <a:pt x="102" y="75"/>
                      <a:pt x="102" y="74"/>
                      <a:pt x="102" y="74"/>
                    </a:cubicBezTo>
                    <a:cubicBezTo>
                      <a:pt x="103" y="74"/>
                      <a:pt x="103" y="74"/>
                      <a:pt x="104" y="74"/>
                    </a:cubicBezTo>
                    <a:cubicBezTo>
                      <a:pt x="104" y="74"/>
                      <a:pt x="104" y="74"/>
                      <a:pt x="104" y="74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74"/>
                      <a:pt x="105" y="74"/>
                      <a:pt x="106" y="74"/>
                    </a:cubicBezTo>
                    <a:cubicBezTo>
                      <a:pt x="106" y="74"/>
                      <a:pt x="106" y="74"/>
                      <a:pt x="106" y="74"/>
                    </a:cubicBezTo>
                    <a:cubicBezTo>
                      <a:pt x="107" y="74"/>
                      <a:pt x="107" y="74"/>
                      <a:pt x="107" y="73"/>
                    </a:cubicBezTo>
                    <a:cubicBezTo>
                      <a:pt x="107" y="73"/>
                      <a:pt x="108" y="73"/>
                      <a:pt x="108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8" y="73"/>
                      <a:pt x="109" y="73"/>
                      <a:pt x="109" y="72"/>
                    </a:cubicBezTo>
                    <a:cubicBezTo>
                      <a:pt x="110" y="72"/>
                      <a:pt x="110" y="72"/>
                      <a:pt x="110" y="72"/>
                    </a:cubicBezTo>
                    <a:cubicBezTo>
                      <a:pt x="111" y="72"/>
                      <a:pt x="111" y="72"/>
                      <a:pt x="111" y="72"/>
                    </a:cubicBezTo>
                    <a:cubicBezTo>
                      <a:pt x="112" y="72"/>
                      <a:pt x="112" y="72"/>
                      <a:pt x="113" y="72"/>
                    </a:cubicBezTo>
                    <a:cubicBezTo>
                      <a:pt x="114" y="72"/>
                      <a:pt x="114" y="72"/>
                      <a:pt x="115" y="72"/>
                    </a:cubicBezTo>
                    <a:cubicBezTo>
                      <a:pt x="115" y="72"/>
                      <a:pt x="115" y="72"/>
                      <a:pt x="116" y="72"/>
                    </a:cubicBezTo>
                    <a:cubicBezTo>
                      <a:pt x="116" y="72"/>
                      <a:pt x="117" y="71"/>
                      <a:pt x="117" y="71"/>
                    </a:cubicBezTo>
                    <a:cubicBezTo>
                      <a:pt x="118" y="71"/>
                      <a:pt x="118" y="72"/>
                      <a:pt x="118" y="72"/>
                    </a:cubicBezTo>
                    <a:cubicBezTo>
                      <a:pt x="119" y="72"/>
                      <a:pt x="119" y="71"/>
                      <a:pt x="119" y="71"/>
                    </a:cubicBezTo>
                    <a:cubicBezTo>
                      <a:pt x="119" y="71"/>
                      <a:pt x="119" y="71"/>
                      <a:pt x="119" y="71"/>
                    </a:cubicBezTo>
                    <a:cubicBezTo>
                      <a:pt x="120" y="71"/>
                      <a:pt x="120" y="70"/>
                      <a:pt x="120" y="70"/>
                    </a:cubicBezTo>
                    <a:cubicBezTo>
                      <a:pt x="120" y="70"/>
                      <a:pt x="121" y="71"/>
                      <a:pt x="121" y="70"/>
                    </a:cubicBezTo>
                    <a:cubicBezTo>
                      <a:pt x="121" y="70"/>
                      <a:pt x="122" y="70"/>
                      <a:pt x="122" y="70"/>
                    </a:cubicBezTo>
                    <a:cubicBezTo>
                      <a:pt x="122" y="69"/>
                      <a:pt x="123" y="69"/>
                      <a:pt x="123" y="68"/>
                    </a:cubicBezTo>
                    <a:cubicBezTo>
                      <a:pt x="123" y="68"/>
                      <a:pt x="123" y="68"/>
                      <a:pt x="123" y="67"/>
                    </a:cubicBezTo>
                    <a:cubicBezTo>
                      <a:pt x="124" y="67"/>
                      <a:pt x="124" y="67"/>
                      <a:pt x="124" y="66"/>
                    </a:cubicBezTo>
                    <a:cubicBezTo>
                      <a:pt x="125" y="66"/>
                      <a:pt x="125" y="65"/>
                      <a:pt x="126" y="65"/>
                    </a:cubicBezTo>
                    <a:cubicBezTo>
                      <a:pt x="126" y="65"/>
                      <a:pt x="126" y="65"/>
                      <a:pt x="127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0" y="66"/>
                      <a:pt x="129" y="66"/>
                      <a:pt x="129" y="67"/>
                    </a:cubicBezTo>
                    <a:cubicBezTo>
                      <a:pt x="129" y="67"/>
                      <a:pt x="129" y="68"/>
                      <a:pt x="128" y="68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28" y="70"/>
                      <a:pt x="129" y="70"/>
                      <a:pt x="129" y="70"/>
                    </a:cubicBezTo>
                    <a:cubicBezTo>
                      <a:pt x="129" y="70"/>
                      <a:pt x="129" y="71"/>
                      <a:pt x="129" y="71"/>
                    </a:cubicBezTo>
                    <a:cubicBezTo>
                      <a:pt x="129" y="71"/>
                      <a:pt x="129" y="71"/>
                      <a:pt x="129" y="72"/>
                    </a:cubicBezTo>
                    <a:cubicBezTo>
                      <a:pt x="129" y="72"/>
                      <a:pt x="129" y="72"/>
                      <a:pt x="129" y="72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71"/>
                      <a:pt x="130" y="71"/>
                      <a:pt x="130" y="71"/>
                    </a:cubicBezTo>
                    <a:cubicBezTo>
                      <a:pt x="130" y="71"/>
                      <a:pt x="130" y="71"/>
                      <a:pt x="130" y="71"/>
                    </a:cubicBezTo>
                    <a:cubicBezTo>
                      <a:pt x="130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31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3" y="70"/>
                    </a:cubicBezTo>
                    <a:cubicBezTo>
                      <a:pt x="133" y="70"/>
                      <a:pt x="133" y="70"/>
                      <a:pt x="134" y="70"/>
                    </a:cubicBezTo>
                    <a:cubicBezTo>
                      <a:pt x="134" y="70"/>
                      <a:pt x="135" y="69"/>
                      <a:pt x="135" y="70"/>
                    </a:cubicBezTo>
                    <a:cubicBezTo>
                      <a:pt x="135" y="70"/>
                      <a:pt x="135" y="70"/>
                      <a:pt x="135" y="70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4" y="71"/>
                    </a:cubicBezTo>
                    <a:cubicBezTo>
                      <a:pt x="134" y="71"/>
                      <a:pt x="134" y="71"/>
                      <a:pt x="133" y="71"/>
                    </a:cubicBezTo>
                    <a:cubicBezTo>
                      <a:pt x="133" y="71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72"/>
                      <a:pt x="132" y="72"/>
                      <a:pt x="132" y="73"/>
                    </a:cubicBezTo>
                    <a:cubicBezTo>
                      <a:pt x="131" y="73"/>
                      <a:pt x="131" y="73"/>
                      <a:pt x="131" y="73"/>
                    </a:cubicBezTo>
                    <a:cubicBezTo>
                      <a:pt x="131" y="73"/>
                      <a:pt x="130" y="73"/>
                      <a:pt x="130" y="74"/>
                    </a:cubicBezTo>
                    <a:cubicBezTo>
                      <a:pt x="130" y="74"/>
                      <a:pt x="131" y="74"/>
                      <a:pt x="131" y="75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31" y="75"/>
                      <a:pt x="132" y="76"/>
                      <a:pt x="132" y="76"/>
                    </a:cubicBezTo>
                    <a:cubicBezTo>
                      <a:pt x="132" y="76"/>
                      <a:pt x="132" y="75"/>
                      <a:pt x="133" y="7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5"/>
                      <a:pt x="134" y="75"/>
                      <a:pt x="134" y="74"/>
                    </a:cubicBezTo>
                    <a:cubicBezTo>
                      <a:pt x="135" y="74"/>
                      <a:pt x="135" y="74"/>
                      <a:pt x="135" y="73"/>
                    </a:cubicBezTo>
                    <a:cubicBezTo>
                      <a:pt x="136" y="73"/>
                      <a:pt x="136" y="73"/>
                      <a:pt x="136" y="73"/>
                    </a:cubicBezTo>
                    <a:cubicBezTo>
                      <a:pt x="137" y="73"/>
                      <a:pt x="137" y="73"/>
                      <a:pt x="138" y="73"/>
                    </a:cubicBezTo>
                    <a:cubicBezTo>
                      <a:pt x="138" y="73"/>
                      <a:pt x="138" y="72"/>
                      <a:pt x="139" y="72"/>
                    </a:cubicBezTo>
                    <a:cubicBezTo>
                      <a:pt x="139" y="72"/>
                      <a:pt x="140" y="72"/>
                      <a:pt x="140" y="72"/>
                    </a:cubicBezTo>
                    <a:cubicBezTo>
                      <a:pt x="141" y="72"/>
                      <a:pt x="141" y="72"/>
                      <a:pt x="142" y="71"/>
                    </a:cubicBezTo>
                    <a:cubicBezTo>
                      <a:pt x="142" y="71"/>
                      <a:pt x="142" y="71"/>
                      <a:pt x="143" y="71"/>
                    </a:cubicBezTo>
                    <a:cubicBezTo>
                      <a:pt x="143" y="71"/>
                      <a:pt x="143" y="71"/>
                      <a:pt x="143" y="71"/>
                    </a:cubicBezTo>
                    <a:cubicBezTo>
                      <a:pt x="143" y="71"/>
                      <a:pt x="144" y="71"/>
                      <a:pt x="144" y="70"/>
                    </a:cubicBezTo>
                    <a:cubicBezTo>
                      <a:pt x="144" y="70"/>
                      <a:pt x="144" y="70"/>
                      <a:pt x="143" y="69"/>
                    </a:cubicBezTo>
                    <a:cubicBezTo>
                      <a:pt x="143" y="69"/>
                      <a:pt x="142" y="69"/>
                      <a:pt x="142" y="69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0" y="69"/>
                      <a:pt x="140" y="69"/>
                      <a:pt x="139" y="69"/>
                    </a:cubicBezTo>
                    <a:cubicBezTo>
                      <a:pt x="139" y="69"/>
                      <a:pt x="139" y="69"/>
                      <a:pt x="138" y="69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37" y="67"/>
                      <a:pt x="137" y="67"/>
                      <a:pt x="136" y="67"/>
                    </a:cubicBezTo>
                    <a:cubicBezTo>
                      <a:pt x="136" y="66"/>
                      <a:pt x="137" y="66"/>
                      <a:pt x="136" y="65"/>
                    </a:cubicBezTo>
                    <a:cubicBezTo>
                      <a:pt x="136" y="65"/>
                      <a:pt x="136" y="65"/>
                      <a:pt x="136" y="65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64"/>
                      <a:pt x="137" y="63"/>
                      <a:pt x="137" y="63"/>
                    </a:cubicBezTo>
                    <a:cubicBezTo>
                      <a:pt x="137" y="63"/>
                      <a:pt x="137" y="63"/>
                      <a:pt x="136" y="63"/>
                    </a:cubicBezTo>
                    <a:cubicBezTo>
                      <a:pt x="136" y="63"/>
                      <a:pt x="136" y="63"/>
                      <a:pt x="136" y="63"/>
                    </a:cubicBezTo>
                    <a:cubicBezTo>
                      <a:pt x="135" y="63"/>
                      <a:pt x="135" y="63"/>
                      <a:pt x="135" y="63"/>
                    </a:cubicBezTo>
                    <a:cubicBezTo>
                      <a:pt x="135" y="63"/>
                      <a:pt x="134" y="63"/>
                      <a:pt x="134" y="63"/>
                    </a:cubicBezTo>
                    <a:cubicBezTo>
                      <a:pt x="134" y="63"/>
                      <a:pt x="135" y="62"/>
                      <a:pt x="135" y="62"/>
                    </a:cubicBezTo>
                    <a:cubicBezTo>
                      <a:pt x="135" y="62"/>
                      <a:pt x="136" y="62"/>
                      <a:pt x="136" y="62"/>
                    </a:cubicBezTo>
                    <a:cubicBezTo>
                      <a:pt x="137" y="62"/>
                      <a:pt x="137" y="63"/>
                      <a:pt x="137" y="62"/>
                    </a:cubicBezTo>
                    <a:cubicBezTo>
                      <a:pt x="138" y="62"/>
                      <a:pt x="138" y="62"/>
                      <a:pt x="139" y="62"/>
                    </a:cubicBezTo>
                    <a:cubicBezTo>
                      <a:pt x="139" y="61"/>
                      <a:pt x="139" y="61"/>
                      <a:pt x="139" y="61"/>
                    </a:cubicBezTo>
                    <a:cubicBezTo>
                      <a:pt x="140" y="61"/>
                      <a:pt x="140" y="61"/>
                      <a:pt x="140" y="61"/>
                    </a:cubicBezTo>
                    <a:cubicBezTo>
                      <a:pt x="140" y="60"/>
                      <a:pt x="139" y="60"/>
                      <a:pt x="139" y="60"/>
                    </a:cubicBezTo>
                    <a:cubicBezTo>
                      <a:pt x="139" y="59"/>
                      <a:pt x="139" y="59"/>
                      <a:pt x="138" y="59"/>
                    </a:cubicBezTo>
                    <a:cubicBezTo>
                      <a:pt x="138" y="59"/>
                      <a:pt x="137" y="59"/>
                      <a:pt x="137" y="59"/>
                    </a:cubicBezTo>
                    <a:cubicBezTo>
                      <a:pt x="136" y="59"/>
                      <a:pt x="135" y="59"/>
                      <a:pt x="135" y="59"/>
                    </a:cubicBezTo>
                    <a:cubicBezTo>
                      <a:pt x="134" y="59"/>
                      <a:pt x="134" y="59"/>
                      <a:pt x="134" y="6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32" y="60"/>
                      <a:pt x="132" y="60"/>
                      <a:pt x="132" y="60"/>
                    </a:cubicBezTo>
                    <a:cubicBezTo>
                      <a:pt x="131" y="60"/>
                      <a:pt x="131" y="60"/>
                      <a:pt x="131" y="61"/>
                    </a:cubicBezTo>
                    <a:cubicBezTo>
                      <a:pt x="131" y="61"/>
                      <a:pt x="131" y="61"/>
                      <a:pt x="131" y="61"/>
                    </a:cubicBezTo>
                    <a:cubicBezTo>
                      <a:pt x="130" y="61"/>
                      <a:pt x="130" y="61"/>
                      <a:pt x="129" y="62"/>
                    </a:cubicBezTo>
                    <a:cubicBezTo>
                      <a:pt x="129" y="62"/>
                      <a:pt x="129" y="62"/>
                      <a:pt x="128" y="62"/>
                    </a:cubicBezTo>
                    <a:cubicBezTo>
                      <a:pt x="128" y="62"/>
                      <a:pt x="128" y="63"/>
                      <a:pt x="127" y="63"/>
                    </a:cubicBezTo>
                    <a:cubicBezTo>
                      <a:pt x="127" y="63"/>
                      <a:pt x="126" y="63"/>
                      <a:pt x="126" y="62"/>
                    </a:cubicBezTo>
                    <a:cubicBezTo>
                      <a:pt x="126" y="62"/>
                      <a:pt x="127" y="62"/>
                      <a:pt x="128" y="62"/>
                    </a:cubicBezTo>
                    <a:cubicBezTo>
                      <a:pt x="128" y="61"/>
                      <a:pt x="128" y="61"/>
                      <a:pt x="129" y="61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0"/>
                      <a:pt x="130" y="60"/>
                      <a:pt x="130" y="60"/>
                    </a:cubicBezTo>
                    <a:cubicBezTo>
                      <a:pt x="130" y="60"/>
                      <a:pt x="130" y="60"/>
                      <a:pt x="131" y="60"/>
                    </a:cubicBezTo>
                    <a:cubicBezTo>
                      <a:pt x="131" y="59"/>
                      <a:pt x="132" y="60"/>
                      <a:pt x="132" y="59"/>
                    </a:cubicBezTo>
                    <a:cubicBezTo>
                      <a:pt x="132" y="59"/>
                      <a:pt x="133" y="59"/>
                      <a:pt x="133" y="59"/>
                    </a:cubicBezTo>
                    <a:cubicBezTo>
                      <a:pt x="133" y="59"/>
                      <a:pt x="133" y="59"/>
                      <a:pt x="133" y="59"/>
                    </a:cubicBezTo>
                    <a:cubicBezTo>
                      <a:pt x="134" y="58"/>
                      <a:pt x="134" y="58"/>
                      <a:pt x="134" y="58"/>
                    </a:cubicBezTo>
                    <a:cubicBezTo>
                      <a:pt x="135" y="57"/>
                      <a:pt x="135" y="57"/>
                      <a:pt x="136" y="57"/>
                    </a:cubicBezTo>
                    <a:cubicBezTo>
                      <a:pt x="136" y="57"/>
                      <a:pt x="136" y="57"/>
                      <a:pt x="136" y="57"/>
                    </a:cubicBezTo>
                    <a:cubicBezTo>
                      <a:pt x="137" y="56"/>
                      <a:pt x="138" y="56"/>
                      <a:pt x="138" y="56"/>
                    </a:cubicBezTo>
                    <a:cubicBezTo>
                      <a:pt x="139" y="56"/>
                      <a:pt x="139" y="56"/>
                      <a:pt x="140" y="56"/>
                    </a:cubicBezTo>
                    <a:cubicBezTo>
                      <a:pt x="141" y="56"/>
                      <a:pt x="141" y="57"/>
                      <a:pt x="142" y="57"/>
                    </a:cubicBezTo>
                    <a:cubicBezTo>
                      <a:pt x="143" y="57"/>
                      <a:pt x="143" y="57"/>
                      <a:pt x="144" y="57"/>
                    </a:cubicBezTo>
                    <a:cubicBezTo>
                      <a:pt x="145" y="57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7" y="57"/>
                    </a:cubicBezTo>
                    <a:cubicBezTo>
                      <a:pt x="147" y="57"/>
                      <a:pt x="148" y="56"/>
                      <a:pt x="148" y="56"/>
                    </a:cubicBezTo>
                    <a:cubicBezTo>
                      <a:pt x="149" y="56"/>
                      <a:pt x="149" y="57"/>
                      <a:pt x="149" y="57"/>
                    </a:cubicBezTo>
                    <a:cubicBezTo>
                      <a:pt x="150" y="57"/>
                      <a:pt x="151" y="57"/>
                      <a:pt x="151" y="57"/>
                    </a:cubicBezTo>
                    <a:cubicBezTo>
                      <a:pt x="151" y="56"/>
                      <a:pt x="152" y="56"/>
                      <a:pt x="152" y="56"/>
                    </a:cubicBezTo>
                    <a:cubicBezTo>
                      <a:pt x="152" y="55"/>
                      <a:pt x="153" y="55"/>
                      <a:pt x="154" y="54"/>
                    </a:cubicBezTo>
                    <a:cubicBezTo>
                      <a:pt x="154" y="54"/>
                      <a:pt x="155" y="53"/>
                      <a:pt x="155" y="53"/>
                    </a:cubicBezTo>
                    <a:cubicBezTo>
                      <a:pt x="156" y="53"/>
                      <a:pt x="156" y="53"/>
                      <a:pt x="157" y="53"/>
                    </a:cubicBezTo>
                    <a:cubicBezTo>
                      <a:pt x="157" y="53"/>
                      <a:pt x="158" y="53"/>
                      <a:pt x="159" y="53"/>
                    </a:cubicBezTo>
                    <a:cubicBezTo>
                      <a:pt x="159" y="52"/>
                      <a:pt x="159" y="52"/>
                      <a:pt x="160" y="52"/>
                    </a:cubicBezTo>
                    <a:cubicBezTo>
                      <a:pt x="160" y="52"/>
                      <a:pt x="161" y="52"/>
                      <a:pt x="161" y="51"/>
                    </a:cubicBezTo>
                    <a:cubicBezTo>
                      <a:pt x="162" y="51"/>
                      <a:pt x="162" y="51"/>
                      <a:pt x="162" y="51"/>
                    </a:cubicBezTo>
                    <a:cubicBezTo>
                      <a:pt x="162" y="51"/>
                      <a:pt x="162" y="50"/>
                      <a:pt x="162" y="50"/>
                    </a:cubicBezTo>
                    <a:cubicBezTo>
                      <a:pt x="162" y="50"/>
                      <a:pt x="162" y="49"/>
                      <a:pt x="162" y="49"/>
                    </a:cubicBezTo>
                    <a:cubicBezTo>
                      <a:pt x="162" y="48"/>
                      <a:pt x="163" y="48"/>
                      <a:pt x="163" y="48"/>
                    </a:cubicBezTo>
                    <a:cubicBezTo>
                      <a:pt x="163" y="48"/>
                      <a:pt x="162" y="48"/>
                      <a:pt x="162" y="47"/>
                    </a:cubicBezTo>
                    <a:cubicBezTo>
                      <a:pt x="162" y="47"/>
                      <a:pt x="162" y="47"/>
                      <a:pt x="162" y="46"/>
                    </a:cubicBezTo>
                    <a:cubicBezTo>
                      <a:pt x="161" y="46"/>
                      <a:pt x="161" y="46"/>
                      <a:pt x="161" y="46"/>
                    </a:cubicBezTo>
                    <a:cubicBezTo>
                      <a:pt x="160" y="46"/>
                      <a:pt x="160" y="47"/>
                      <a:pt x="160" y="46"/>
                    </a:cubicBezTo>
                    <a:cubicBezTo>
                      <a:pt x="160" y="46"/>
                      <a:pt x="160" y="46"/>
                      <a:pt x="160" y="46"/>
                    </a:cubicBezTo>
                    <a:cubicBezTo>
                      <a:pt x="160" y="45"/>
                      <a:pt x="159" y="45"/>
                      <a:pt x="160" y="45"/>
                    </a:cubicBezTo>
                    <a:cubicBezTo>
                      <a:pt x="160" y="44"/>
                      <a:pt x="160" y="44"/>
                      <a:pt x="160" y="44"/>
                    </a:cubicBezTo>
                    <a:cubicBezTo>
                      <a:pt x="160" y="44"/>
                      <a:pt x="160" y="44"/>
                      <a:pt x="160" y="43"/>
                    </a:cubicBezTo>
                    <a:cubicBezTo>
                      <a:pt x="159" y="43"/>
                      <a:pt x="159" y="43"/>
                      <a:pt x="159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57" y="43"/>
                      <a:pt x="158" y="42"/>
                      <a:pt x="157" y="42"/>
                    </a:cubicBezTo>
                    <a:cubicBezTo>
                      <a:pt x="157" y="42"/>
                      <a:pt x="157" y="42"/>
                      <a:pt x="156" y="42"/>
                    </a:cubicBezTo>
                    <a:cubicBezTo>
                      <a:pt x="156" y="42"/>
                      <a:pt x="156" y="42"/>
                      <a:pt x="155" y="42"/>
                    </a:cubicBezTo>
                    <a:cubicBezTo>
                      <a:pt x="155" y="42"/>
                      <a:pt x="155" y="41"/>
                      <a:pt x="155" y="41"/>
                    </a:cubicBezTo>
                    <a:cubicBezTo>
                      <a:pt x="155" y="41"/>
                      <a:pt x="155" y="41"/>
                      <a:pt x="155" y="41"/>
                    </a:cubicBezTo>
                    <a:cubicBezTo>
                      <a:pt x="155" y="40"/>
                      <a:pt x="155" y="40"/>
                      <a:pt x="155" y="40"/>
                    </a:cubicBezTo>
                    <a:cubicBezTo>
                      <a:pt x="154" y="40"/>
                      <a:pt x="154" y="40"/>
                      <a:pt x="154" y="40"/>
                    </a:cubicBezTo>
                    <a:cubicBezTo>
                      <a:pt x="153" y="40"/>
                      <a:pt x="153" y="40"/>
                      <a:pt x="153" y="39"/>
                    </a:cubicBezTo>
                    <a:cubicBezTo>
                      <a:pt x="153" y="39"/>
                      <a:pt x="153" y="39"/>
                      <a:pt x="153" y="39"/>
                    </a:cubicBezTo>
                    <a:cubicBezTo>
                      <a:pt x="153" y="38"/>
                      <a:pt x="153" y="38"/>
                      <a:pt x="153" y="38"/>
                    </a:cubicBezTo>
                    <a:cubicBezTo>
                      <a:pt x="153" y="38"/>
                      <a:pt x="154" y="38"/>
                      <a:pt x="154" y="38"/>
                    </a:cubicBezTo>
                    <a:cubicBezTo>
                      <a:pt x="154" y="38"/>
                      <a:pt x="154" y="38"/>
                      <a:pt x="154" y="37"/>
                    </a:cubicBezTo>
                    <a:cubicBezTo>
                      <a:pt x="154" y="37"/>
                      <a:pt x="154" y="37"/>
                      <a:pt x="154" y="36"/>
                    </a:cubicBezTo>
                    <a:cubicBezTo>
                      <a:pt x="154" y="36"/>
                      <a:pt x="154" y="36"/>
                      <a:pt x="154" y="35"/>
                    </a:cubicBezTo>
                    <a:cubicBezTo>
                      <a:pt x="154" y="35"/>
                      <a:pt x="153" y="35"/>
                      <a:pt x="153" y="35"/>
                    </a:cubicBez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33"/>
                      <a:pt x="153" y="33"/>
                      <a:pt x="153" y="32"/>
                    </a:cubicBezTo>
                    <a:cubicBezTo>
                      <a:pt x="153" y="32"/>
                      <a:pt x="152" y="31"/>
                      <a:pt x="152" y="31"/>
                    </a:cubicBezTo>
                    <a:cubicBezTo>
                      <a:pt x="152" y="30"/>
                      <a:pt x="152" y="30"/>
                      <a:pt x="152" y="30"/>
                    </a:cubicBezTo>
                    <a:cubicBezTo>
                      <a:pt x="152" y="29"/>
                      <a:pt x="152" y="29"/>
                      <a:pt x="151" y="28"/>
                    </a:cubicBezTo>
                    <a:cubicBezTo>
                      <a:pt x="151" y="28"/>
                      <a:pt x="151" y="29"/>
                      <a:pt x="150" y="29"/>
                    </a:cubicBezTo>
                    <a:cubicBezTo>
                      <a:pt x="150" y="29"/>
                      <a:pt x="150" y="29"/>
                      <a:pt x="150" y="30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31"/>
                      <a:pt x="149" y="31"/>
                      <a:pt x="148" y="32"/>
                    </a:cubicBezTo>
                    <a:cubicBezTo>
                      <a:pt x="148" y="32"/>
                      <a:pt x="148" y="32"/>
                      <a:pt x="148" y="32"/>
                    </a:cubicBezTo>
                    <a:cubicBezTo>
                      <a:pt x="147" y="32"/>
                      <a:pt x="147" y="32"/>
                      <a:pt x="147" y="33"/>
                    </a:cubicBezTo>
                    <a:cubicBezTo>
                      <a:pt x="147" y="33"/>
                      <a:pt x="147" y="33"/>
                      <a:pt x="146" y="33"/>
                    </a:cubicBezTo>
                    <a:cubicBezTo>
                      <a:pt x="146" y="33"/>
                      <a:pt x="146" y="33"/>
                      <a:pt x="145" y="33"/>
                    </a:cubicBezTo>
                    <a:cubicBezTo>
                      <a:pt x="145" y="33"/>
                      <a:pt x="145" y="34"/>
                      <a:pt x="144" y="34"/>
                    </a:cubicBezTo>
                    <a:cubicBezTo>
                      <a:pt x="144" y="34"/>
                      <a:pt x="143" y="34"/>
                      <a:pt x="143" y="34"/>
                    </a:cubicBezTo>
                    <a:cubicBezTo>
                      <a:pt x="143" y="34"/>
                      <a:pt x="142" y="33"/>
                      <a:pt x="142" y="33"/>
                    </a:cubicBezTo>
                    <a:cubicBezTo>
                      <a:pt x="142" y="33"/>
                      <a:pt x="142" y="33"/>
                      <a:pt x="142" y="32"/>
                    </a:cubicBezTo>
                    <a:cubicBezTo>
                      <a:pt x="141" y="32"/>
                      <a:pt x="141" y="33"/>
                      <a:pt x="141" y="32"/>
                    </a:cubicBezTo>
                    <a:cubicBezTo>
                      <a:pt x="140" y="32"/>
                      <a:pt x="141" y="32"/>
                      <a:pt x="141" y="32"/>
                    </a:cubicBezTo>
                    <a:cubicBezTo>
                      <a:pt x="141" y="31"/>
                      <a:pt x="140" y="31"/>
                      <a:pt x="141" y="30"/>
                    </a:cubicBezTo>
                    <a:cubicBezTo>
                      <a:pt x="141" y="30"/>
                      <a:pt x="141" y="30"/>
                      <a:pt x="141" y="29"/>
                    </a:cubicBezTo>
                    <a:cubicBezTo>
                      <a:pt x="141" y="29"/>
                      <a:pt x="142" y="28"/>
                      <a:pt x="142" y="28"/>
                    </a:cubicBezTo>
                    <a:cubicBezTo>
                      <a:pt x="142" y="28"/>
                      <a:pt x="142" y="28"/>
                      <a:pt x="143" y="28"/>
                    </a:cubicBezTo>
                    <a:cubicBezTo>
                      <a:pt x="143" y="27"/>
                      <a:pt x="143" y="27"/>
                      <a:pt x="142" y="27"/>
                    </a:cubicBezTo>
                    <a:cubicBezTo>
                      <a:pt x="142" y="26"/>
                      <a:pt x="142" y="27"/>
                      <a:pt x="141" y="27"/>
                    </a:cubicBezTo>
                    <a:cubicBezTo>
                      <a:pt x="141" y="26"/>
                      <a:pt x="140" y="26"/>
                      <a:pt x="140" y="26"/>
                    </a:cubicBezTo>
                    <a:cubicBezTo>
                      <a:pt x="140" y="26"/>
                      <a:pt x="139" y="27"/>
                      <a:pt x="139" y="26"/>
                    </a:cubicBezTo>
                    <a:cubicBezTo>
                      <a:pt x="139" y="26"/>
                      <a:pt x="139" y="26"/>
                      <a:pt x="139" y="26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8" y="25"/>
                      <a:pt x="138" y="25"/>
                      <a:pt x="138" y="25"/>
                    </a:cubicBezTo>
                    <a:cubicBezTo>
                      <a:pt x="138" y="25"/>
                      <a:pt x="138" y="24"/>
                      <a:pt x="137" y="24"/>
                    </a:cubicBezTo>
                    <a:cubicBezTo>
                      <a:pt x="137" y="24"/>
                      <a:pt x="137" y="24"/>
                      <a:pt x="136" y="24"/>
                    </a:cubicBezTo>
                    <a:cubicBezTo>
                      <a:pt x="136" y="23"/>
                      <a:pt x="135" y="24"/>
                      <a:pt x="134" y="24"/>
                    </a:cubicBezTo>
                    <a:cubicBezTo>
                      <a:pt x="134" y="24"/>
                      <a:pt x="133" y="24"/>
                      <a:pt x="133" y="24"/>
                    </a:cubicBezTo>
                    <a:cubicBezTo>
                      <a:pt x="132" y="24"/>
                      <a:pt x="132" y="24"/>
                      <a:pt x="131" y="24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28" y="24"/>
                      <a:pt x="128" y="24"/>
                      <a:pt x="127" y="24"/>
                    </a:cubicBezTo>
                    <a:cubicBezTo>
                      <a:pt x="127" y="24"/>
                      <a:pt x="127" y="24"/>
                      <a:pt x="127" y="25"/>
                    </a:cubicBezTo>
                    <a:cubicBezTo>
                      <a:pt x="127" y="25"/>
                      <a:pt x="127" y="25"/>
                      <a:pt x="127" y="26"/>
                    </a:cubicBezTo>
                    <a:cubicBezTo>
                      <a:pt x="127" y="26"/>
                      <a:pt x="127" y="26"/>
                      <a:pt x="127" y="26"/>
                    </a:cubicBezTo>
                    <a:cubicBezTo>
                      <a:pt x="127" y="27"/>
                      <a:pt x="126" y="27"/>
                      <a:pt x="126" y="28"/>
                    </a:cubicBezTo>
                    <a:cubicBezTo>
                      <a:pt x="126" y="28"/>
                      <a:pt x="126" y="28"/>
                      <a:pt x="125" y="29"/>
                    </a:cubicBezTo>
                    <a:cubicBezTo>
                      <a:pt x="125" y="29"/>
                      <a:pt x="126" y="30"/>
                      <a:pt x="125" y="30"/>
                    </a:cubicBezTo>
                    <a:cubicBezTo>
                      <a:pt x="125" y="30"/>
                      <a:pt x="125" y="30"/>
                      <a:pt x="125" y="31"/>
                    </a:cubicBezTo>
                    <a:cubicBezTo>
                      <a:pt x="125" y="31"/>
                      <a:pt x="124" y="31"/>
                      <a:pt x="124" y="31"/>
                    </a:cubicBezTo>
                    <a:cubicBezTo>
                      <a:pt x="124" y="31"/>
                      <a:pt x="124" y="31"/>
                      <a:pt x="123" y="32"/>
                    </a:cubicBezTo>
                    <a:cubicBezTo>
                      <a:pt x="123" y="32"/>
                      <a:pt x="123" y="32"/>
                      <a:pt x="122" y="32"/>
                    </a:cubicBezTo>
                    <a:cubicBezTo>
                      <a:pt x="122" y="33"/>
                      <a:pt x="121" y="33"/>
                      <a:pt x="121" y="33"/>
                    </a:cubicBezTo>
                    <a:cubicBezTo>
                      <a:pt x="121" y="33"/>
                      <a:pt x="121" y="34"/>
                      <a:pt x="121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3" y="34"/>
                      <a:pt x="123" y="35"/>
                      <a:pt x="123" y="35"/>
                    </a:cubicBezTo>
                    <a:cubicBezTo>
                      <a:pt x="123" y="36"/>
                      <a:pt x="123" y="36"/>
                      <a:pt x="123" y="37"/>
                    </a:cubicBezTo>
                    <a:cubicBezTo>
                      <a:pt x="123" y="37"/>
                      <a:pt x="123" y="38"/>
                      <a:pt x="123" y="38"/>
                    </a:cubicBezTo>
                    <a:cubicBezTo>
                      <a:pt x="123" y="38"/>
                      <a:pt x="122" y="38"/>
                      <a:pt x="122" y="39"/>
                    </a:cubicBezTo>
                    <a:cubicBezTo>
                      <a:pt x="122" y="39"/>
                      <a:pt x="123" y="40"/>
                      <a:pt x="122" y="40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21" y="40"/>
                      <a:pt x="121" y="40"/>
                      <a:pt x="121" y="41"/>
                    </a:cubicBezTo>
                    <a:cubicBezTo>
                      <a:pt x="120" y="41"/>
                      <a:pt x="120" y="41"/>
                      <a:pt x="119" y="42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8" y="43"/>
                      <a:pt x="118" y="42"/>
                      <a:pt x="117" y="43"/>
                    </a:cubicBezTo>
                    <a:cubicBezTo>
                      <a:pt x="117" y="43"/>
                      <a:pt x="116" y="43"/>
                      <a:pt x="116" y="43"/>
                    </a:cubicBezTo>
                    <a:cubicBezTo>
                      <a:pt x="115" y="43"/>
                      <a:pt x="115" y="43"/>
                      <a:pt x="115" y="44"/>
                    </a:cubicBezTo>
                    <a:cubicBezTo>
                      <a:pt x="114" y="44"/>
                      <a:pt x="114" y="44"/>
                      <a:pt x="113" y="44"/>
                    </a:cubicBezTo>
                    <a:cubicBezTo>
                      <a:pt x="113" y="44"/>
                      <a:pt x="113" y="44"/>
                      <a:pt x="113" y="44"/>
                    </a:cubicBezTo>
                    <a:cubicBezTo>
                      <a:pt x="112" y="45"/>
                      <a:pt x="113" y="45"/>
                      <a:pt x="113" y="45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113" y="47"/>
                      <a:pt x="113" y="47"/>
                      <a:pt x="113" y="47"/>
                    </a:cubicBezTo>
                    <a:cubicBezTo>
                      <a:pt x="112" y="48"/>
                      <a:pt x="112" y="49"/>
                      <a:pt x="112" y="50"/>
                    </a:cubicBezTo>
                    <a:cubicBezTo>
                      <a:pt x="112" y="50"/>
                      <a:pt x="112" y="50"/>
                      <a:pt x="112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1"/>
                      <a:pt x="111" y="51"/>
                      <a:pt x="111" y="52"/>
                    </a:cubicBezTo>
                    <a:cubicBezTo>
                      <a:pt x="111" y="52"/>
                      <a:pt x="110" y="52"/>
                      <a:pt x="110" y="53"/>
                    </a:cubicBezTo>
                    <a:cubicBezTo>
                      <a:pt x="110" y="53"/>
                      <a:pt x="110" y="53"/>
                      <a:pt x="110" y="53"/>
                    </a:cubicBezTo>
                    <a:cubicBezTo>
                      <a:pt x="109" y="53"/>
                      <a:pt x="109" y="53"/>
                      <a:pt x="109" y="53"/>
                    </a:cubicBezTo>
                    <a:cubicBezTo>
                      <a:pt x="109" y="53"/>
                      <a:pt x="108" y="54"/>
                      <a:pt x="108" y="54"/>
                    </a:cubicBezTo>
                    <a:cubicBezTo>
                      <a:pt x="108" y="54"/>
                      <a:pt x="107" y="54"/>
                      <a:pt x="107" y="54"/>
                    </a:cubicBezTo>
                    <a:cubicBezTo>
                      <a:pt x="106" y="53"/>
                      <a:pt x="106" y="53"/>
                      <a:pt x="106" y="52"/>
                    </a:cubicBezTo>
                    <a:cubicBezTo>
                      <a:pt x="106" y="52"/>
                      <a:pt x="106" y="52"/>
                      <a:pt x="106" y="51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1"/>
                      <a:pt x="106" y="50"/>
                      <a:pt x="106" y="50"/>
                    </a:cubicBezTo>
                    <a:cubicBezTo>
                      <a:pt x="106" y="50"/>
                      <a:pt x="105" y="50"/>
                      <a:pt x="105" y="49"/>
                    </a:cubicBezTo>
                    <a:cubicBezTo>
                      <a:pt x="105" y="49"/>
                      <a:pt x="105" y="49"/>
                      <a:pt x="106" y="48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6"/>
                    </a:cubicBezTo>
                    <a:cubicBezTo>
                      <a:pt x="106" y="46"/>
                      <a:pt x="107" y="46"/>
                      <a:pt x="107" y="46"/>
                    </a:cubicBezTo>
                    <a:cubicBezTo>
                      <a:pt x="107" y="45"/>
                      <a:pt x="107" y="45"/>
                      <a:pt x="107" y="44"/>
                    </a:cubicBezTo>
                    <a:cubicBezTo>
                      <a:pt x="107" y="44"/>
                      <a:pt x="108" y="43"/>
                      <a:pt x="108" y="43"/>
                    </a:cubicBezTo>
                    <a:cubicBezTo>
                      <a:pt x="108" y="43"/>
                      <a:pt x="107" y="43"/>
                      <a:pt x="107" y="42"/>
                    </a:cubicBezTo>
                    <a:cubicBezTo>
                      <a:pt x="107" y="42"/>
                      <a:pt x="106" y="43"/>
                      <a:pt x="106" y="43"/>
                    </a:cubicBezTo>
                    <a:cubicBezTo>
                      <a:pt x="105" y="43"/>
                      <a:pt x="105" y="43"/>
                      <a:pt x="104" y="42"/>
                    </a:cubicBezTo>
                    <a:cubicBezTo>
                      <a:pt x="104" y="42"/>
                      <a:pt x="104" y="42"/>
                      <a:pt x="103" y="42"/>
                    </a:cubicBezTo>
                    <a:cubicBezTo>
                      <a:pt x="103" y="42"/>
                      <a:pt x="102" y="43"/>
                      <a:pt x="102" y="4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0" y="41"/>
                      <a:pt x="100" y="41"/>
                    </a:cubicBezTo>
                    <a:cubicBezTo>
                      <a:pt x="99" y="41"/>
                      <a:pt x="98" y="41"/>
                      <a:pt x="98" y="41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39"/>
                      <a:pt x="98" y="39"/>
                      <a:pt x="97" y="39"/>
                    </a:cubicBezTo>
                    <a:cubicBezTo>
                      <a:pt x="97" y="38"/>
                      <a:pt x="97" y="39"/>
                      <a:pt x="96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4" y="38"/>
                      <a:pt x="94" y="38"/>
                      <a:pt x="94" y="37"/>
                    </a:cubicBezTo>
                    <a:cubicBezTo>
                      <a:pt x="94" y="37"/>
                      <a:pt x="94" y="37"/>
                      <a:pt x="93" y="37"/>
                    </a:cubicBezTo>
                    <a:cubicBezTo>
                      <a:pt x="93" y="37"/>
                      <a:pt x="92" y="37"/>
                      <a:pt x="92" y="37"/>
                    </a:cubicBezTo>
                    <a:cubicBezTo>
                      <a:pt x="91" y="38"/>
                      <a:pt x="91" y="38"/>
                      <a:pt x="90" y="38"/>
                    </a:cubicBezTo>
                    <a:cubicBezTo>
                      <a:pt x="90" y="38"/>
                      <a:pt x="89" y="38"/>
                      <a:pt x="89" y="38"/>
                    </a:cubicBezTo>
                    <a:cubicBezTo>
                      <a:pt x="89" y="38"/>
                      <a:pt x="90" y="38"/>
                      <a:pt x="90" y="37"/>
                    </a:cubicBezTo>
                    <a:cubicBezTo>
                      <a:pt x="90" y="37"/>
                      <a:pt x="90" y="37"/>
                      <a:pt x="90" y="36"/>
                    </a:cubicBezTo>
                    <a:cubicBezTo>
                      <a:pt x="90" y="36"/>
                      <a:pt x="90" y="36"/>
                      <a:pt x="90" y="35"/>
                    </a:cubicBezTo>
                    <a:cubicBezTo>
                      <a:pt x="90" y="34"/>
                      <a:pt x="91" y="34"/>
                      <a:pt x="91" y="34"/>
                    </a:cubicBezTo>
                    <a:cubicBezTo>
                      <a:pt x="91" y="33"/>
                      <a:pt x="90" y="33"/>
                      <a:pt x="90" y="33"/>
                    </a:cubicBezTo>
                    <a:cubicBezTo>
                      <a:pt x="90" y="33"/>
                      <a:pt x="90" y="33"/>
                      <a:pt x="89" y="33"/>
                    </a:cubicBezTo>
                    <a:cubicBezTo>
                      <a:pt x="89" y="33"/>
                      <a:pt x="89" y="33"/>
                      <a:pt x="88" y="33"/>
                    </a:cubicBezTo>
                    <a:cubicBezTo>
                      <a:pt x="88" y="32"/>
                      <a:pt x="88" y="32"/>
                      <a:pt x="89" y="31"/>
                    </a:cubicBezTo>
                    <a:cubicBezTo>
                      <a:pt x="89" y="31"/>
                      <a:pt x="89" y="31"/>
                      <a:pt x="90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30"/>
                      <a:pt x="90" y="29"/>
                      <a:pt x="90" y="29"/>
                    </a:cubicBezTo>
                    <a:cubicBezTo>
                      <a:pt x="91" y="29"/>
                      <a:pt x="91" y="29"/>
                      <a:pt x="91" y="28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2" y="28"/>
                      <a:pt x="92" y="27"/>
                      <a:pt x="93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4" y="27"/>
                      <a:pt x="94" y="27"/>
                      <a:pt x="94" y="26"/>
                    </a:cubicBezTo>
                    <a:cubicBezTo>
                      <a:pt x="94" y="26"/>
                      <a:pt x="95" y="26"/>
                      <a:pt x="95" y="26"/>
                    </a:cubicBezTo>
                    <a:cubicBezTo>
                      <a:pt x="95" y="26"/>
                      <a:pt x="95" y="26"/>
                      <a:pt x="96" y="25"/>
                    </a:cubicBezTo>
                    <a:cubicBezTo>
                      <a:pt x="96" y="25"/>
                      <a:pt x="96" y="24"/>
                      <a:pt x="96" y="24"/>
                    </a:cubicBezTo>
                    <a:cubicBezTo>
                      <a:pt x="96" y="24"/>
                      <a:pt x="97" y="24"/>
                      <a:pt x="97" y="24"/>
                    </a:cubicBezTo>
                    <a:cubicBezTo>
                      <a:pt x="97" y="24"/>
                      <a:pt x="97" y="24"/>
                      <a:pt x="98" y="24"/>
                    </a:cubicBezTo>
                    <a:cubicBezTo>
                      <a:pt x="98" y="24"/>
                      <a:pt x="98" y="24"/>
                      <a:pt x="99" y="23"/>
                    </a:cubicBezTo>
                    <a:cubicBezTo>
                      <a:pt x="99" y="23"/>
                      <a:pt x="99" y="23"/>
                      <a:pt x="100" y="23"/>
                    </a:cubicBezTo>
                    <a:cubicBezTo>
                      <a:pt x="100" y="23"/>
                      <a:pt x="100" y="23"/>
                      <a:pt x="100" y="22"/>
                    </a:cubicBezTo>
                    <a:cubicBezTo>
                      <a:pt x="100" y="22"/>
                      <a:pt x="100" y="22"/>
                      <a:pt x="100" y="22"/>
                    </a:cubicBezTo>
                    <a:cubicBezTo>
                      <a:pt x="100" y="21"/>
                      <a:pt x="100" y="22"/>
                      <a:pt x="101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3" y="22"/>
                      <a:pt x="103" y="22"/>
                      <a:pt x="104" y="21"/>
                    </a:cubicBezTo>
                    <a:cubicBezTo>
                      <a:pt x="104" y="21"/>
                      <a:pt x="103" y="21"/>
                      <a:pt x="103" y="21"/>
                    </a:cubicBezTo>
                    <a:cubicBezTo>
                      <a:pt x="103" y="20"/>
                      <a:pt x="103" y="21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3" y="20"/>
                      <a:pt x="103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4" y="20"/>
                      <a:pt x="104" y="20"/>
                    </a:cubicBezTo>
                    <a:cubicBezTo>
                      <a:pt x="104" y="20"/>
                      <a:pt x="105" y="20"/>
                      <a:pt x="105" y="20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6" y="20"/>
                      <a:pt x="106" y="20"/>
                      <a:pt x="107" y="20"/>
                    </a:cubicBezTo>
                    <a:cubicBezTo>
                      <a:pt x="107" y="19"/>
                      <a:pt x="107" y="19"/>
                      <a:pt x="107" y="19"/>
                    </a:cubicBezTo>
                    <a:cubicBezTo>
                      <a:pt x="107" y="19"/>
                      <a:pt x="108" y="19"/>
                      <a:pt x="108" y="19"/>
                    </a:cubicBezTo>
                    <a:cubicBezTo>
                      <a:pt x="108" y="19"/>
                      <a:pt x="108" y="20"/>
                      <a:pt x="109" y="20"/>
                    </a:cubicBezTo>
                    <a:cubicBezTo>
                      <a:pt x="109" y="19"/>
                      <a:pt x="109" y="19"/>
                      <a:pt x="110" y="19"/>
                    </a:cubicBezTo>
                    <a:cubicBezTo>
                      <a:pt x="110" y="19"/>
                      <a:pt x="111" y="19"/>
                      <a:pt x="111" y="19"/>
                    </a:cubicBezTo>
                    <a:cubicBezTo>
                      <a:pt x="111" y="19"/>
                      <a:pt x="112" y="18"/>
                      <a:pt x="112" y="18"/>
                    </a:cubicBezTo>
                    <a:cubicBezTo>
                      <a:pt x="113" y="18"/>
                      <a:pt x="113" y="18"/>
                      <a:pt x="113" y="17"/>
                    </a:cubicBezTo>
                    <a:cubicBezTo>
                      <a:pt x="114" y="17"/>
                      <a:pt x="114" y="17"/>
                      <a:pt x="114" y="17"/>
                    </a:cubicBezTo>
                    <a:cubicBezTo>
                      <a:pt x="115" y="16"/>
                      <a:pt x="114" y="16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7" y="15"/>
                      <a:pt x="117" y="15"/>
                      <a:pt x="117" y="15"/>
                    </a:cubicBezTo>
                    <a:cubicBezTo>
                      <a:pt x="117" y="15"/>
                      <a:pt x="118" y="15"/>
                      <a:pt x="118" y="15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4"/>
                      <a:pt x="118" y="14"/>
                      <a:pt x="118" y="13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19" y="13"/>
                      <a:pt x="120" y="13"/>
                      <a:pt x="120" y="13"/>
                    </a:cubicBezTo>
                    <a:cubicBezTo>
                      <a:pt x="120" y="13"/>
                      <a:pt x="120" y="13"/>
                      <a:pt x="120" y="13"/>
                    </a:cubicBezTo>
                    <a:cubicBezTo>
                      <a:pt x="121" y="13"/>
                      <a:pt x="120" y="14"/>
                      <a:pt x="121" y="14"/>
                    </a:cubicBezTo>
                    <a:cubicBezTo>
                      <a:pt x="121" y="14"/>
                      <a:pt x="121" y="14"/>
                      <a:pt x="122" y="14"/>
                    </a:cubicBezTo>
                    <a:cubicBezTo>
                      <a:pt x="122" y="14"/>
                      <a:pt x="122" y="14"/>
                      <a:pt x="122" y="14"/>
                    </a:cubicBezTo>
                    <a:cubicBezTo>
                      <a:pt x="122" y="14"/>
                      <a:pt x="123" y="14"/>
                      <a:pt x="123" y="13"/>
                    </a:cubicBezTo>
                    <a:cubicBezTo>
                      <a:pt x="123" y="13"/>
                      <a:pt x="122" y="13"/>
                      <a:pt x="123" y="13"/>
                    </a:cubicBezTo>
                    <a:cubicBezTo>
                      <a:pt x="123" y="12"/>
                      <a:pt x="123" y="13"/>
                      <a:pt x="123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7" y="13"/>
                      <a:pt x="127" y="13"/>
                      <a:pt x="128" y="1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29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0" y="10"/>
                      <a:pt x="129" y="10"/>
                      <a:pt x="129" y="10"/>
                    </a:cubicBezTo>
                    <a:cubicBezTo>
                      <a:pt x="129" y="10"/>
                      <a:pt x="129" y="9"/>
                      <a:pt x="129" y="9"/>
                    </a:cubicBezTo>
                    <a:cubicBezTo>
                      <a:pt x="129" y="9"/>
                      <a:pt x="129" y="9"/>
                      <a:pt x="129" y="8"/>
                    </a:cubicBezTo>
                    <a:cubicBezTo>
                      <a:pt x="129" y="8"/>
                      <a:pt x="129" y="8"/>
                      <a:pt x="130" y="8"/>
                    </a:cubicBezTo>
                    <a:cubicBezTo>
                      <a:pt x="130" y="8"/>
                      <a:pt x="130" y="8"/>
                      <a:pt x="130" y="8"/>
                    </a:cubicBezTo>
                    <a:cubicBezTo>
                      <a:pt x="130" y="8"/>
                      <a:pt x="130" y="8"/>
                      <a:pt x="131" y="8"/>
                    </a:cubicBezTo>
                    <a:cubicBezTo>
                      <a:pt x="131" y="8"/>
                      <a:pt x="131" y="8"/>
                      <a:pt x="131" y="8"/>
                    </a:cubicBezTo>
                    <a:cubicBezTo>
                      <a:pt x="131" y="8"/>
                      <a:pt x="132" y="8"/>
                      <a:pt x="132" y="8"/>
                    </a:cubicBezTo>
                    <a:cubicBezTo>
                      <a:pt x="132" y="8"/>
                      <a:pt x="132" y="7"/>
                      <a:pt x="132" y="7"/>
                    </a:cubicBezTo>
                    <a:cubicBezTo>
                      <a:pt x="132" y="7"/>
                      <a:pt x="132" y="7"/>
                      <a:pt x="132" y="6"/>
                    </a:cubicBezTo>
                    <a:cubicBezTo>
                      <a:pt x="132" y="6"/>
                      <a:pt x="132" y="6"/>
                      <a:pt x="132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9" y="5"/>
                      <a:pt x="129" y="5"/>
                      <a:pt x="128" y="5"/>
                    </a:cubicBezTo>
                    <a:cubicBezTo>
                      <a:pt x="128" y="5"/>
                      <a:pt x="127" y="5"/>
                      <a:pt x="127" y="5"/>
                    </a:cubicBezTo>
                    <a:cubicBezTo>
                      <a:pt x="126" y="5"/>
                      <a:pt x="126" y="5"/>
                      <a:pt x="126" y="6"/>
                    </a:cubicBezTo>
                    <a:cubicBezTo>
                      <a:pt x="126" y="6"/>
                      <a:pt x="125" y="6"/>
                      <a:pt x="125" y="6"/>
                    </a:cubicBezTo>
                    <a:cubicBezTo>
                      <a:pt x="125" y="7"/>
                      <a:pt x="125" y="7"/>
                      <a:pt x="125" y="8"/>
                    </a:cubicBezTo>
                    <a:cubicBezTo>
                      <a:pt x="125" y="8"/>
                      <a:pt x="125" y="8"/>
                      <a:pt x="124" y="8"/>
                    </a:cubicBezTo>
                    <a:cubicBezTo>
                      <a:pt x="124" y="8"/>
                      <a:pt x="124" y="8"/>
                      <a:pt x="123" y="8"/>
                    </a:cubicBezTo>
                    <a:cubicBezTo>
                      <a:pt x="123" y="8"/>
                      <a:pt x="123" y="8"/>
                      <a:pt x="123" y="9"/>
                    </a:cubicBezTo>
                    <a:cubicBezTo>
                      <a:pt x="123" y="9"/>
                      <a:pt x="122" y="9"/>
                      <a:pt x="122" y="9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9" y="10"/>
                      <a:pt x="119" y="11"/>
                      <a:pt x="119" y="11"/>
                    </a:cubicBezTo>
                    <a:cubicBezTo>
                      <a:pt x="119" y="11"/>
                      <a:pt x="119" y="11"/>
                      <a:pt x="118" y="11"/>
                    </a:cubicBezTo>
                    <a:cubicBezTo>
                      <a:pt x="118" y="11"/>
                      <a:pt x="117" y="11"/>
                      <a:pt x="117" y="11"/>
                    </a:cubicBezTo>
                    <a:cubicBezTo>
                      <a:pt x="117" y="11"/>
                      <a:pt x="117" y="10"/>
                      <a:pt x="117" y="10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17" y="10"/>
                      <a:pt x="116" y="9"/>
                      <a:pt x="117" y="9"/>
                    </a:cubicBezTo>
                    <a:cubicBezTo>
                      <a:pt x="117" y="9"/>
                      <a:pt x="117" y="9"/>
                      <a:pt x="118" y="9"/>
                    </a:cubicBezTo>
                    <a:cubicBezTo>
                      <a:pt x="118" y="8"/>
                      <a:pt x="118" y="9"/>
                      <a:pt x="119" y="8"/>
                    </a:cubicBezTo>
                    <a:cubicBezTo>
                      <a:pt x="119" y="8"/>
                      <a:pt x="119" y="8"/>
                      <a:pt x="119" y="7"/>
                    </a:cubicBezTo>
                    <a:cubicBezTo>
                      <a:pt x="119" y="7"/>
                      <a:pt x="119" y="7"/>
                      <a:pt x="118" y="7"/>
                    </a:cubicBezTo>
                    <a:cubicBezTo>
                      <a:pt x="118" y="6"/>
                      <a:pt x="118" y="6"/>
                      <a:pt x="117" y="7"/>
                    </a:cubicBezTo>
                    <a:cubicBezTo>
                      <a:pt x="117" y="7"/>
                      <a:pt x="117" y="7"/>
                      <a:pt x="116" y="7"/>
                    </a:cubicBezTo>
                    <a:cubicBezTo>
                      <a:pt x="116" y="7"/>
                      <a:pt x="116" y="7"/>
                      <a:pt x="116" y="8"/>
                    </a:cubicBezTo>
                    <a:cubicBezTo>
                      <a:pt x="116" y="8"/>
                      <a:pt x="115" y="8"/>
                      <a:pt x="115" y="8"/>
                    </a:cubicBezTo>
                    <a:cubicBezTo>
                      <a:pt x="115" y="8"/>
                      <a:pt x="115" y="9"/>
                      <a:pt x="114" y="8"/>
                    </a:cubicBezTo>
                    <a:cubicBezTo>
                      <a:pt x="114" y="8"/>
                      <a:pt x="114" y="8"/>
                      <a:pt x="115" y="7"/>
                    </a:cubicBezTo>
                    <a:cubicBezTo>
                      <a:pt x="115" y="7"/>
                      <a:pt x="115" y="7"/>
                      <a:pt x="115" y="6"/>
                    </a:cubicBezTo>
                    <a:cubicBezTo>
                      <a:pt x="115" y="6"/>
                      <a:pt x="116" y="6"/>
                      <a:pt x="116" y="6"/>
                    </a:cubicBezTo>
                    <a:cubicBezTo>
                      <a:pt x="116" y="6"/>
                      <a:pt x="116" y="5"/>
                      <a:pt x="115" y="5"/>
                    </a:cubicBezTo>
                    <a:cubicBezTo>
                      <a:pt x="115" y="5"/>
                      <a:pt x="115" y="5"/>
                      <a:pt x="114" y="5"/>
                    </a:cubicBezTo>
                    <a:cubicBezTo>
                      <a:pt x="114" y="5"/>
                      <a:pt x="114" y="6"/>
                      <a:pt x="113" y="6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13" y="5"/>
                      <a:pt x="114" y="4"/>
                      <a:pt x="114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4"/>
                      <a:pt x="115" y="4"/>
                      <a:pt x="115" y="4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15" y="3"/>
                      <a:pt x="115" y="3"/>
                      <a:pt x="115" y="2"/>
                    </a:cubicBezTo>
                    <a:cubicBezTo>
                      <a:pt x="115" y="2"/>
                      <a:pt x="115" y="2"/>
                      <a:pt x="115" y="1"/>
                    </a:cubicBezTo>
                    <a:cubicBezTo>
                      <a:pt x="115" y="1"/>
                      <a:pt x="115" y="1"/>
                      <a:pt x="114" y="1"/>
                    </a:cubicBezTo>
                    <a:cubicBezTo>
                      <a:pt x="114" y="1"/>
                      <a:pt x="114" y="1"/>
                      <a:pt x="113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0"/>
                      <a:pt x="112" y="0"/>
                      <a:pt x="112" y="1"/>
                    </a:cubicBezTo>
                    <a:cubicBezTo>
                      <a:pt x="111" y="1"/>
                      <a:pt x="111" y="0"/>
                      <a:pt x="111" y="1"/>
                    </a:cubicBezTo>
                    <a:cubicBezTo>
                      <a:pt x="110" y="1"/>
                      <a:pt x="111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09" y="1"/>
                      <a:pt x="109" y="2"/>
                      <a:pt x="109" y="2"/>
                    </a:cubicBezTo>
                    <a:cubicBezTo>
                      <a:pt x="109" y="3"/>
                      <a:pt x="108" y="3"/>
                      <a:pt x="108" y="3"/>
                    </a:cubicBezTo>
                    <a:cubicBezTo>
                      <a:pt x="108" y="3"/>
                      <a:pt x="108" y="3"/>
                      <a:pt x="108" y="3"/>
                    </a:cubicBezTo>
                    <a:cubicBezTo>
                      <a:pt x="108" y="4"/>
                      <a:pt x="107" y="4"/>
                      <a:pt x="107" y="4"/>
                    </a:cubicBezTo>
                    <a:cubicBezTo>
                      <a:pt x="107" y="4"/>
                      <a:pt x="107" y="4"/>
                      <a:pt x="106" y="4"/>
                    </a:cubicBezTo>
                    <a:cubicBezTo>
                      <a:pt x="106" y="4"/>
                      <a:pt x="106" y="5"/>
                      <a:pt x="106" y="5"/>
                    </a:cubicBezTo>
                    <a:cubicBezTo>
                      <a:pt x="106" y="5"/>
                      <a:pt x="107" y="5"/>
                      <a:pt x="107" y="5"/>
                    </a:cubicBezTo>
                    <a:cubicBezTo>
                      <a:pt x="107" y="5"/>
                      <a:pt x="108" y="5"/>
                      <a:pt x="108" y="5"/>
                    </a:cubicBezTo>
                    <a:cubicBezTo>
                      <a:pt x="108" y="6"/>
                      <a:pt x="109" y="5"/>
                      <a:pt x="109" y="6"/>
                    </a:cubicBezTo>
                    <a:cubicBezTo>
                      <a:pt x="109" y="6"/>
                      <a:pt x="109" y="7"/>
                      <a:pt x="109" y="7"/>
                    </a:cubicBezTo>
                    <a:cubicBezTo>
                      <a:pt x="108" y="7"/>
                      <a:pt x="108" y="7"/>
                      <a:pt x="107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8"/>
                      <a:pt x="108" y="8"/>
                      <a:pt x="108" y="8"/>
                    </a:cubicBezTo>
                    <a:cubicBezTo>
                      <a:pt x="108" y="8"/>
                      <a:pt x="109" y="8"/>
                      <a:pt x="108" y="8"/>
                    </a:cubicBezTo>
                    <a:cubicBezTo>
                      <a:pt x="108" y="9"/>
                      <a:pt x="108" y="8"/>
                      <a:pt x="108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7" y="9"/>
                      <a:pt x="107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104" y="9"/>
                      <a:pt x="104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1"/>
                    </a:cubicBezTo>
                    <a:cubicBezTo>
                      <a:pt x="103" y="11"/>
                      <a:pt x="103" y="11"/>
                      <a:pt x="102" y="12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1" y="11"/>
                      <a:pt x="101" y="10"/>
                      <a:pt x="101" y="10"/>
                    </a:cubicBezTo>
                    <a:cubicBezTo>
                      <a:pt x="102" y="10"/>
                      <a:pt x="102" y="10"/>
                      <a:pt x="102" y="10"/>
                    </a:cubicBezTo>
                    <a:cubicBezTo>
                      <a:pt x="102" y="9"/>
                      <a:pt x="103" y="9"/>
                      <a:pt x="103" y="9"/>
                    </a:cubicBezTo>
                    <a:cubicBezTo>
                      <a:pt x="102" y="9"/>
                      <a:pt x="102" y="9"/>
                      <a:pt x="102" y="9"/>
                    </a:cubicBezTo>
                    <a:cubicBezTo>
                      <a:pt x="101" y="9"/>
                      <a:pt x="101" y="8"/>
                      <a:pt x="101" y="8"/>
                    </a:cubicBezTo>
                    <a:cubicBezTo>
                      <a:pt x="100" y="8"/>
                      <a:pt x="100" y="8"/>
                      <a:pt x="99" y="8"/>
                    </a:cubicBezTo>
                    <a:cubicBezTo>
                      <a:pt x="99" y="9"/>
                      <a:pt x="99" y="9"/>
                      <a:pt x="98" y="9"/>
                    </a:cubicBezTo>
                    <a:cubicBezTo>
                      <a:pt x="98" y="9"/>
                      <a:pt x="98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1"/>
                      <a:pt x="96" y="10"/>
                      <a:pt x="96" y="10"/>
                    </a:cubicBezTo>
                    <a:cubicBezTo>
                      <a:pt x="96" y="10"/>
                      <a:pt x="96" y="10"/>
                      <a:pt x="95" y="1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93" y="10"/>
                      <a:pt x="93" y="10"/>
                      <a:pt x="92" y="10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1" y="10"/>
                      <a:pt x="91" y="11"/>
                      <a:pt x="90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9" y="10"/>
                      <a:pt x="89" y="9"/>
                      <a:pt x="89" y="9"/>
                    </a:cubicBezTo>
                    <a:cubicBezTo>
                      <a:pt x="88" y="9"/>
                      <a:pt x="88" y="10"/>
                      <a:pt x="87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9"/>
                      <a:pt x="86" y="9"/>
                      <a:pt x="86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7"/>
                      <a:pt x="86" y="7"/>
                      <a:pt x="85" y="7"/>
                    </a:cubicBezTo>
                    <a:cubicBezTo>
                      <a:pt x="85" y="7"/>
                      <a:pt x="84" y="7"/>
                      <a:pt x="84" y="8"/>
                    </a:cubicBezTo>
                    <a:cubicBezTo>
                      <a:pt x="84" y="8"/>
                      <a:pt x="83" y="8"/>
                      <a:pt x="83" y="8"/>
                    </a:cubicBezTo>
                    <a:cubicBezTo>
                      <a:pt x="83" y="8"/>
                      <a:pt x="82" y="8"/>
                      <a:pt x="82" y="8"/>
                    </a:cubicBezTo>
                    <a:cubicBezTo>
                      <a:pt x="82" y="8"/>
                      <a:pt x="81" y="8"/>
                      <a:pt x="81" y="8"/>
                    </a:cubicBezTo>
                    <a:cubicBezTo>
                      <a:pt x="81" y="8"/>
                      <a:pt x="81" y="8"/>
                      <a:pt x="80" y="8"/>
                    </a:cubicBezTo>
                    <a:cubicBezTo>
                      <a:pt x="80" y="8"/>
                      <a:pt x="80" y="8"/>
                      <a:pt x="79" y="9"/>
                    </a:cubicBezTo>
                    <a:cubicBezTo>
                      <a:pt x="79" y="9"/>
                      <a:pt x="79" y="9"/>
                      <a:pt x="80" y="9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2" y="9"/>
                      <a:pt x="84" y="8"/>
                      <a:pt x="84" y="9"/>
                    </a:cubicBezTo>
                    <a:cubicBezTo>
                      <a:pt x="84" y="10"/>
                      <a:pt x="82" y="9"/>
                      <a:pt x="81" y="10"/>
                    </a:cubicBezTo>
                    <a:cubicBezTo>
                      <a:pt x="81" y="10"/>
                      <a:pt x="80" y="10"/>
                      <a:pt x="80" y="10"/>
                    </a:cubicBezTo>
                    <a:cubicBezTo>
                      <a:pt x="80" y="10"/>
                      <a:pt x="80" y="11"/>
                      <a:pt x="80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2"/>
                      <a:pt x="79" y="12"/>
                    </a:cubicBezTo>
                    <a:cubicBezTo>
                      <a:pt x="78" y="12"/>
                      <a:pt x="78" y="11"/>
                      <a:pt x="78" y="11"/>
                    </a:cubicBezTo>
                    <a:cubicBezTo>
                      <a:pt x="77" y="11"/>
                      <a:pt x="77" y="10"/>
                      <a:pt x="77" y="10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10"/>
                      <a:pt x="73" y="10"/>
                      <a:pt x="73" y="10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71" y="10"/>
                      <a:pt x="70" y="10"/>
                      <a:pt x="70" y="10"/>
                    </a:cubicBezTo>
                    <a:cubicBezTo>
                      <a:pt x="70" y="10"/>
                      <a:pt x="69" y="10"/>
                      <a:pt x="69" y="10"/>
                    </a:cubicBezTo>
                    <a:cubicBezTo>
                      <a:pt x="69" y="10"/>
                      <a:pt x="69" y="10"/>
                      <a:pt x="68" y="10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7" y="11"/>
                      <a:pt x="67" y="11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9"/>
                      <a:pt x="68" y="9"/>
                      <a:pt x="68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0" y="7"/>
                      <a:pt x="69" y="7"/>
                      <a:pt x="69" y="7"/>
                    </a:cubicBezTo>
                    <a:cubicBezTo>
                      <a:pt x="68" y="7"/>
                      <a:pt x="68" y="7"/>
                      <a:pt x="67" y="7"/>
                    </a:cubicBezTo>
                    <a:cubicBezTo>
                      <a:pt x="67" y="7"/>
                      <a:pt x="67" y="7"/>
                      <a:pt x="66" y="7"/>
                    </a:cubicBezTo>
                    <a:cubicBezTo>
                      <a:pt x="66" y="7"/>
                      <a:pt x="65" y="7"/>
                      <a:pt x="65" y="7"/>
                    </a:cubicBezTo>
                    <a:cubicBezTo>
                      <a:pt x="64" y="7"/>
                      <a:pt x="64" y="7"/>
                      <a:pt x="63" y="6"/>
                    </a:cubicBezTo>
                    <a:cubicBezTo>
                      <a:pt x="63" y="6"/>
                      <a:pt x="63" y="6"/>
                      <a:pt x="62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60" y="6"/>
                      <a:pt x="60" y="5"/>
                      <a:pt x="60" y="5"/>
                    </a:cubicBezTo>
                    <a:cubicBezTo>
                      <a:pt x="59" y="5"/>
                      <a:pt x="59" y="5"/>
                      <a:pt x="58" y="5"/>
                    </a:cubicBezTo>
                    <a:cubicBezTo>
                      <a:pt x="58" y="5"/>
                      <a:pt x="57" y="5"/>
                      <a:pt x="57" y="5"/>
                    </a:cubicBezTo>
                    <a:cubicBezTo>
                      <a:pt x="56" y="5"/>
                      <a:pt x="56" y="5"/>
                      <a:pt x="56" y="6"/>
                    </a:cubicBezTo>
                    <a:cubicBezTo>
                      <a:pt x="55" y="6"/>
                      <a:pt x="55" y="7"/>
                      <a:pt x="54" y="6"/>
                    </a:cubicBezTo>
                    <a:cubicBezTo>
                      <a:pt x="54" y="6"/>
                      <a:pt x="54" y="6"/>
                      <a:pt x="5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4"/>
                      <a:pt x="53" y="4"/>
                      <a:pt x="53" y="5"/>
                    </a:cubicBezTo>
                    <a:cubicBezTo>
                      <a:pt x="53" y="5"/>
                      <a:pt x="53" y="5"/>
                      <a:pt x="52" y="5"/>
                    </a:cubicBezTo>
                    <a:cubicBezTo>
                      <a:pt x="52" y="5"/>
                      <a:pt x="52" y="6"/>
                      <a:pt x="52" y="6"/>
                    </a:cubicBezTo>
                    <a:cubicBezTo>
                      <a:pt x="52" y="6"/>
                      <a:pt x="51" y="6"/>
                      <a:pt x="51" y="6"/>
                    </a:cubicBezTo>
                    <a:cubicBezTo>
                      <a:pt x="51" y="6"/>
                      <a:pt x="50" y="6"/>
                      <a:pt x="50" y="6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0" y="3"/>
                      <a:pt x="50" y="4"/>
                      <a:pt x="49" y="4"/>
                    </a:cubicBezTo>
                    <a:cubicBezTo>
                      <a:pt x="49" y="4"/>
                      <a:pt x="49" y="4"/>
                      <a:pt x="48" y="4"/>
                    </a:cubicBezTo>
                    <a:cubicBezTo>
                      <a:pt x="48" y="5"/>
                      <a:pt x="48" y="5"/>
                      <a:pt x="47" y="5"/>
                    </a:cubicBezTo>
                    <a:cubicBezTo>
                      <a:pt x="47" y="5"/>
                      <a:pt x="46" y="5"/>
                      <a:pt x="46" y="5"/>
                    </a:cubicBezTo>
                    <a:cubicBezTo>
                      <a:pt x="45" y="5"/>
                      <a:pt x="45" y="5"/>
                      <a:pt x="45" y="6"/>
                    </a:cubicBezTo>
                    <a:cubicBezTo>
                      <a:pt x="44" y="6"/>
                      <a:pt x="44" y="6"/>
                      <a:pt x="43" y="6"/>
                    </a:cubicBezTo>
                    <a:cubicBezTo>
                      <a:pt x="42" y="6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9" y="7"/>
                    </a:cubicBezTo>
                    <a:cubicBezTo>
                      <a:pt x="38" y="7"/>
                      <a:pt x="38" y="7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6" y="9"/>
                      <a:pt x="36" y="8"/>
                      <a:pt x="35" y="8"/>
                    </a:cubicBezTo>
                    <a:cubicBezTo>
                      <a:pt x="35" y="8"/>
                      <a:pt x="35" y="7"/>
                      <a:pt x="35" y="7"/>
                    </a:cubicBezTo>
                    <a:cubicBezTo>
                      <a:pt x="35" y="7"/>
                      <a:pt x="36" y="7"/>
                      <a:pt x="36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6"/>
                      <a:pt x="41" y="6"/>
                      <a:pt x="42" y="6"/>
                    </a:cubicBezTo>
                    <a:cubicBezTo>
                      <a:pt x="42" y="5"/>
                      <a:pt x="43" y="5"/>
                      <a:pt x="43" y="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4"/>
                      <a:pt x="43" y="4"/>
                    </a:cubicBezTo>
                    <a:cubicBezTo>
                      <a:pt x="43" y="4"/>
                      <a:pt x="43" y="4"/>
                      <a:pt x="42" y="4"/>
                    </a:cubicBezTo>
                    <a:cubicBezTo>
                      <a:pt x="42" y="5"/>
                      <a:pt x="41" y="4"/>
                      <a:pt x="41" y="4"/>
                    </a:cubicBezTo>
                    <a:cubicBezTo>
                      <a:pt x="40" y="4"/>
                      <a:pt x="40" y="5"/>
                      <a:pt x="40" y="5"/>
                    </a:cubicBezTo>
                    <a:cubicBezTo>
                      <a:pt x="39" y="5"/>
                      <a:pt x="39" y="5"/>
                      <a:pt x="38" y="5"/>
                    </a:cubicBezTo>
                    <a:cubicBezTo>
                      <a:pt x="38" y="5"/>
                      <a:pt x="38" y="5"/>
                      <a:pt x="37" y="5"/>
                    </a:cubicBezTo>
                    <a:cubicBezTo>
                      <a:pt x="37" y="5"/>
                      <a:pt x="37" y="6"/>
                      <a:pt x="36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6"/>
                      <a:pt x="36" y="5"/>
                      <a:pt x="35" y="5"/>
                    </a:cubicBezTo>
                    <a:cubicBezTo>
                      <a:pt x="35" y="5"/>
                      <a:pt x="35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2" y="6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0" y="8"/>
                      <a:pt x="30" y="8"/>
                    </a:cubicBezTo>
                    <a:cubicBezTo>
                      <a:pt x="30" y="8"/>
                      <a:pt x="29" y="7"/>
                      <a:pt x="29" y="7"/>
                    </a:cubicBezTo>
                    <a:cubicBezTo>
                      <a:pt x="28" y="7"/>
                      <a:pt x="28" y="7"/>
                      <a:pt x="27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6" y="6"/>
                      <a:pt x="26" y="6"/>
                      <a:pt x="25" y="6"/>
                    </a:cubicBezTo>
                    <a:cubicBezTo>
                      <a:pt x="25" y="6"/>
                      <a:pt x="25" y="6"/>
                      <a:pt x="24" y="6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7"/>
                      <a:pt x="20" y="8"/>
                      <a:pt x="18" y="9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5" y="11"/>
                      <a:pt x="14" y="12"/>
                      <a:pt x="13" y="13"/>
                    </a:cubicBezTo>
                    <a:cubicBezTo>
                      <a:pt x="11" y="15"/>
                      <a:pt x="10" y="16"/>
                      <a:pt x="8" y="17"/>
                    </a:cubicBezTo>
                    <a:cubicBezTo>
                      <a:pt x="7" y="19"/>
                      <a:pt x="6" y="19"/>
                      <a:pt x="5" y="20"/>
                    </a:cubicBezTo>
                    <a:cubicBezTo>
                      <a:pt x="5" y="20"/>
                      <a:pt x="5" y="21"/>
                      <a:pt x="5" y="21"/>
                    </a:cubicBezTo>
                    <a:cubicBezTo>
                      <a:pt x="3" y="22"/>
                      <a:pt x="2" y="23"/>
                      <a:pt x="1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1" y="32"/>
                      <a:pt x="0" y="33"/>
                      <a:pt x="0" y="33"/>
                    </a:cubicBezTo>
                    <a:cubicBezTo>
                      <a:pt x="1" y="33"/>
                      <a:pt x="1" y="33"/>
                      <a:pt x="2" y="32"/>
                    </a:cubicBezTo>
                    <a:cubicBezTo>
                      <a:pt x="2" y="32"/>
                      <a:pt x="2" y="32"/>
                      <a:pt x="3" y="32"/>
                    </a:cubicBezTo>
                    <a:cubicBezTo>
                      <a:pt x="3" y="32"/>
                      <a:pt x="4" y="32"/>
                      <a:pt x="4" y="31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6" y="31"/>
                    </a:cubicBezTo>
                    <a:cubicBezTo>
                      <a:pt x="6" y="31"/>
                      <a:pt x="6" y="31"/>
                      <a:pt x="7" y="31"/>
                    </a:cubicBezTo>
                    <a:cubicBezTo>
                      <a:pt x="7" y="31"/>
                      <a:pt x="7" y="32"/>
                      <a:pt x="7" y="32"/>
                    </a:cubicBezTo>
                    <a:cubicBezTo>
                      <a:pt x="6" y="32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7" y="35"/>
                      <a:pt x="7" y="36"/>
                      <a:pt x="7" y="36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6" y="37"/>
                      <a:pt x="6" y="37"/>
                      <a:pt x="6" y="38"/>
                    </a:cubicBezTo>
                    <a:cubicBezTo>
                      <a:pt x="6" y="38"/>
                      <a:pt x="6" y="39"/>
                      <a:pt x="6" y="39"/>
                    </a:cubicBezTo>
                    <a:cubicBezTo>
                      <a:pt x="7" y="39"/>
                      <a:pt x="7" y="39"/>
                      <a:pt x="7" y="40"/>
                    </a:cubicBezTo>
                    <a:cubicBezTo>
                      <a:pt x="7" y="40"/>
                      <a:pt x="8" y="40"/>
                      <a:pt x="8" y="40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7" y="42"/>
                    </a:cubicBezTo>
                    <a:cubicBezTo>
                      <a:pt x="7" y="42"/>
                      <a:pt x="7" y="43"/>
                      <a:pt x="7" y="43"/>
                    </a:cubicBezTo>
                    <a:cubicBezTo>
                      <a:pt x="6" y="43"/>
                      <a:pt x="5" y="43"/>
                      <a:pt x="5" y="44"/>
                    </a:cubicBezTo>
                    <a:cubicBezTo>
                      <a:pt x="5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3" y="46"/>
                      <a:pt x="3" y="46"/>
                      <a:pt x="3" y="47"/>
                    </a:cubicBezTo>
                    <a:cubicBezTo>
                      <a:pt x="3" y="47"/>
                      <a:pt x="3" y="47"/>
                      <a:pt x="2" y="47"/>
                    </a:cubicBezTo>
                    <a:cubicBezTo>
                      <a:pt x="2" y="47"/>
                      <a:pt x="2" y="47"/>
                      <a:pt x="2" y="48"/>
                    </a:cubicBezTo>
                    <a:cubicBezTo>
                      <a:pt x="2" y="48"/>
                      <a:pt x="2" y="49"/>
                      <a:pt x="3" y="49"/>
                    </a:cubicBezTo>
                    <a:cubicBezTo>
                      <a:pt x="3" y="49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8"/>
                      <a:pt x="4" y="49"/>
                      <a:pt x="4" y="49"/>
                    </a:cubicBezTo>
                    <a:cubicBezTo>
                      <a:pt x="4" y="49"/>
                      <a:pt x="3" y="49"/>
                      <a:pt x="3" y="49"/>
                    </a:cubicBezTo>
                    <a:cubicBezTo>
                      <a:pt x="3" y="50"/>
                      <a:pt x="4" y="50"/>
                      <a:pt x="4" y="50"/>
                    </a:cubicBezTo>
                    <a:cubicBezTo>
                      <a:pt x="4" y="50"/>
                      <a:pt x="4" y="51"/>
                      <a:pt x="4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2"/>
                      <a:pt x="5" y="52"/>
                    </a:cubicBezTo>
                    <a:cubicBezTo>
                      <a:pt x="5" y="52"/>
                      <a:pt x="4" y="52"/>
                      <a:pt x="4" y="52"/>
                    </a:cubicBezTo>
                    <a:cubicBezTo>
                      <a:pt x="3" y="52"/>
                      <a:pt x="4" y="53"/>
                      <a:pt x="3" y="53"/>
                    </a:cubicBezTo>
                    <a:cubicBezTo>
                      <a:pt x="3" y="53"/>
                      <a:pt x="3" y="54"/>
                      <a:pt x="3" y="54"/>
                    </a:cubicBezTo>
                    <a:cubicBezTo>
                      <a:pt x="3" y="54"/>
                      <a:pt x="3" y="55"/>
                      <a:pt x="3" y="55"/>
                    </a:cubicBezTo>
                    <a:cubicBezTo>
                      <a:pt x="3" y="55"/>
                      <a:pt x="4" y="55"/>
                      <a:pt x="4" y="55"/>
                    </a:cubicBezTo>
                    <a:cubicBezTo>
                      <a:pt x="4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6"/>
                      <a:pt x="7" y="56"/>
                      <a:pt x="7" y="57"/>
                    </a:cubicBezTo>
                    <a:cubicBezTo>
                      <a:pt x="7" y="57"/>
                      <a:pt x="7" y="57"/>
                      <a:pt x="7" y="58"/>
                    </a:cubicBezTo>
                    <a:cubicBezTo>
                      <a:pt x="7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59"/>
                      <a:pt x="9" y="59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70" y="60"/>
                      <a:pt x="70" y="60"/>
                    </a:cubicBezTo>
                    <a:cubicBezTo>
                      <a:pt x="70" y="60"/>
                      <a:pt x="71" y="59"/>
                      <a:pt x="71" y="59"/>
                    </a:cubicBezTo>
                    <a:cubicBezTo>
                      <a:pt x="71" y="59"/>
                      <a:pt x="71" y="59"/>
                      <a:pt x="72" y="59"/>
                    </a:cubicBezTo>
                    <a:cubicBezTo>
                      <a:pt x="72" y="59"/>
                      <a:pt x="72" y="60"/>
                      <a:pt x="72" y="60"/>
                    </a:cubicBezTo>
                    <a:cubicBezTo>
                      <a:pt x="72" y="61"/>
                      <a:pt x="72" y="61"/>
                      <a:pt x="71" y="61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71" y="61"/>
                      <a:pt x="71" y="61"/>
                      <a:pt x="72" y="61"/>
                    </a:cubicBezTo>
                    <a:cubicBezTo>
                      <a:pt x="72" y="62"/>
                      <a:pt x="72" y="61"/>
                      <a:pt x="72" y="61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3" y="61"/>
                      <a:pt x="73" y="61"/>
                      <a:pt x="74" y="61"/>
                    </a:cubicBezTo>
                    <a:cubicBezTo>
                      <a:pt x="74" y="61"/>
                      <a:pt x="74" y="61"/>
                      <a:pt x="75" y="61"/>
                    </a:cubicBezTo>
                    <a:cubicBezTo>
                      <a:pt x="75" y="61"/>
                      <a:pt x="75" y="61"/>
                      <a:pt x="7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7" y="62"/>
                      <a:pt x="77" y="63"/>
                      <a:pt x="77" y="63"/>
                    </a:cubicBezTo>
                    <a:cubicBezTo>
                      <a:pt x="78" y="63"/>
                      <a:pt x="78" y="63"/>
                      <a:pt x="78" y="63"/>
                    </a:cubicBezTo>
                    <a:cubicBezTo>
                      <a:pt x="78" y="63"/>
                      <a:pt x="78" y="62"/>
                      <a:pt x="79" y="62"/>
                    </a:cubicBezTo>
                    <a:cubicBezTo>
                      <a:pt x="79" y="62"/>
                      <a:pt x="79" y="62"/>
                      <a:pt x="79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3"/>
                      <a:pt x="82" y="63"/>
                      <a:pt x="82" y="63"/>
                    </a:cubicBezTo>
                    <a:cubicBezTo>
                      <a:pt x="82" y="63"/>
                      <a:pt x="82" y="63"/>
                      <a:pt x="83" y="62"/>
                    </a:cubicBezTo>
                    <a:cubicBezTo>
                      <a:pt x="83" y="62"/>
                      <a:pt x="83" y="62"/>
                      <a:pt x="83" y="6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0" name="Google Shape;920;p69"/>
              <p:cNvSpPr/>
              <p:nvPr/>
            </p:nvSpPr>
            <p:spPr>
              <a:xfrm>
                <a:off x="2541589" y="118427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1" name="Google Shape;921;p69"/>
              <p:cNvSpPr/>
              <p:nvPr/>
            </p:nvSpPr>
            <p:spPr>
              <a:xfrm>
                <a:off x="1990727" y="773114"/>
                <a:ext cx="173038" cy="42863"/>
              </a:xfrm>
              <a:custGeom>
                <a:rect b="b" l="l" r="r" t="t"/>
                <a:pathLst>
                  <a:path extrusionOk="0" h="4" w="16">
                    <a:moveTo>
                      <a:pt x="1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0" y="3"/>
                      <a:pt x="11" y="3"/>
                    </a:cubicBezTo>
                    <a:cubicBezTo>
                      <a:pt x="11" y="3"/>
                      <a:pt x="11" y="2"/>
                      <a:pt x="12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1"/>
                      <a:pt x="14" y="1"/>
                      <a:pt x="15" y="1"/>
                    </a:cubicBezTo>
                    <a:cubicBezTo>
                      <a:pt x="15" y="1"/>
                      <a:pt x="15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2" name="Google Shape;922;p69"/>
              <p:cNvSpPr/>
              <p:nvPr/>
            </p:nvSpPr>
            <p:spPr>
              <a:xfrm>
                <a:off x="1808164" y="849314"/>
                <a:ext cx="236538" cy="85725"/>
              </a:xfrm>
              <a:custGeom>
                <a:rect b="b" l="l" r="r" t="t"/>
                <a:pathLst>
                  <a:path extrusionOk="0" h="8" w="22">
                    <a:moveTo>
                      <a:pt x="1" y="7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8" y="7"/>
                      <a:pt x="8" y="6"/>
                    </a:cubicBezTo>
                    <a:cubicBezTo>
                      <a:pt x="9" y="6"/>
                      <a:pt x="9" y="6"/>
                      <a:pt x="9" y="5"/>
                    </a:cubicBezTo>
                    <a:cubicBezTo>
                      <a:pt x="10" y="5"/>
                      <a:pt x="10" y="6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2" y="4"/>
                      <a:pt x="13" y="4"/>
                    </a:cubicBezTo>
                    <a:cubicBezTo>
                      <a:pt x="13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1" y="3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3" name="Google Shape;923;p69"/>
              <p:cNvSpPr/>
              <p:nvPr/>
            </p:nvSpPr>
            <p:spPr>
              <a:xfrm>
                <a:off x="1893889" y="881064"/>
                <a:ext cx="334963" cy="130175"/>
              </a:xfrm>
              <a:custGeom>
                <a:rect b="b" l="l" r="r" t="t"/>
                <a:pathLst>
                  <a:path extrusionOk="0" h="12" w="31">
                    <a:moveTo>
                      <a:pt x="27" y="9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30" y="8"/>
                    </a:cubicBezTo>
                    <a:cubicBezTo>
                      <a:pt x="30" y="8"/>
                      <a:pt x="30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7"/>
                      <a:pt x="31" y="7"/>
                      <a:pt x="30" y="7"/>
                    </a:cubicBezTo>
                    <a:cubicBezTo>
                      <a:pt x="30" y="7"/>
                      <a:pt x="30" y="7"/>
                      <a:pt x="29" y="7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5"/>
                      <a:pt x="27" y="5"/>
                    </a:cubicBezTo>
                    <a:cubicBezTo>
                      <a:pt x="27" y="5"/>
                      <a:pt x="27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8" y="3"/>
                      <a:pt x="28" y="2"/>
                      <a:pt x="29" y="2"/>
                    </a:cubicBezTo>
                    <a:cubicBezTo>
                      <a:pt x="29" y="2"/>
                      <a:pt x="29" y="2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0"/>
                      <a:pt x="28" y="0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3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1"/>
                      <a:pt x="19" y="1"/>
                    </a:cubicBezTo>
                    <a:cubicBezTo>
                      <a:pt x="19" y="1"/>
                      <a:pt x="18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5" y="1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4" y="4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8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7"/>
                      <a:pt x="8" y="8"/>
                      <a:pt x="7" y="8"/>
                    </a:cubicBezTo>
                    <a:cubicBezTo>
                      <a:pt x="6" y="8"/>
                      <a:pt x="6" y="7"/>
                      <a:pt x="5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0" y="9"/>
                      <a:pt x="1" y="9"/>
                      <a:pt x="1" y="9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5" y="10"/>
                    </a:cubicBezTo>
                    <a:cubicBezTo>
                      <a:pt x="5" y="11"/>
                      <a:pt x="5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1"/>
                      <a:pt x="7" y="11"/>
                    </a:cubicBezTo>
                    <a:cubicBezTo>
                      <a:pt x="7" y="12"/>
                      <a:pt x="7" y="12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1" y="11"/>
                      <a:pt x="11" y="11"/>
                      <a:pt x="12" y="11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5" y="10"/>
                      <a:pt x="25" y="10"/>
                      <a:pt x="26" y="10"/>
                    </a:cubicBezTo>
                    <a:cubicBezTo>
                      <a:pt x="27" y="10"/>
                      <a:pt x="28" y="10"/>
                      <a:pt x="28" y="10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4" name="Google Shape;924;p69"/>
              <p:cNvSpPr/>
              <p:nvPr/>
            </p:nvSpPr>
            <p:spPr>
              <a:xfrm>
                <a:off x="2206627" y="750889"/>
                <a:ext cx="33338" cy="22225"/>
              </a:xfrm>
              <a:custGeom>
                <a:rect b="b" l="l" r="r" t="t"/>
                <a:pathLst>
                  <a:path extrusionOk="0" h="2" w="3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5" name="Google Shape;925;p69"/>
              <p:cNvSpPr/>
              <p:nvPr/>
            </p:nvSpPr>
            <p:spPr>
              <a:xfrm>
                <a:off x="2228852" y="762001"/>
                <a:ext cx="65088" cy="22225"/>
              </a:xfrm>
              <a:custGeom>
                <a:rect b="b" l="l" r="r" t="t"/>
                <a:pathLst>
                  <a:path extrusionOk="0" h="2" w="6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6" name="Google Shape;926;p69"/>
              <p:cNvSpPr/>
              <p:nvPr/>
            </p:nvSpPr>
            <p:spPr>
              <a:xfrm>
                <a:off x="2260602" y="741364"/>
                <a:ext cx="65088" cy="20638"/>
              </a:xfrm>
              <a:custGeom>
                <a:rect b="b" l="l" r="r" t="t"/>
                <a:pathLst>
                  <a:path extrusionOk="0" h="2" w="6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7" name="Google Shape;927;p69"/>
              <p:cNvSpPr/>
              <p:nvPr/>
            </p:nvSpPr>
            <p:spPr>
              <a:xfrm>
                <a:off x="2055814" y="795339"/>
                <a:ext cx="238125" cy="65088"/>
              </a:xfrm>
              <a:custGeom>
                <a:rect b="b" l="l" r="r" t="t"/>
                <a:pathLst>
                  <a:path extrusionOk="0" h="6" w="22">
                    <a:moveTo>
                      <a:pt x="9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2" y="2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6" y="3"/>
                      <a:pt x="7" y="3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10" y="5"/>
                      <a:pt x="10" y="4"/>
                    </a:cubicBezTo>
                    <a:cubicBezTo>
                      <a:pt x="11" y="4"/>
                      <a:pt x="11" y="4"/>
                      <a:pt x="12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4"/>
                      <a:pt x="15" y="4"/>
                      <a:pt x="16" y="4"/>
                    </a:cubicBezTo>
                    <a:cubicBezTo>
                      <a:pt x="16" y="4"/>
                      <a:pt x="17" y="4"/>
                      <a:pt x="17" y="4"/>
                    </a:cubicBezTo>
                    <a:cubicBezTo>
                      <a:pt x="17" y="4"/>
                      <a:pt x="18" y="4"/>
                      <a:pt x="18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21" y="3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2"/>
                      <a:pt x="19" y="1"/>
                      <a:pt x="19" y="1"/>
                    </a:cubicBezTo>
                    <a:cubicBezTo>
                      <a:pt x="19" y="1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1"/>
                      <a:pt x="16" y="1"/>
                      <a:pt x="16" y="2"/>
                    </a:cubicBezTo>
                    <a:cubicBezTo>
                      <a:pt x="15" y="2"/>
                      <a:pt x="15" y="3"/>
                      <a:pt x="15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3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8" name="Google Shape;928;p69"/>
              <p:cNvSpPr/>
              <p:nvPr/>
            </p:nvSpPr>
            <p:spPr>
              <a:xfrm>
                <a:off x="2228852" y="968376"/>
                <a:ext cx="76200" cy="31750"/>
              </a:xfrm>
              <a:custGeom>
                <a:rect b="b" l="l" r="r" t="t"/>
                <a:pathLst>
                  <a:path extrusionOk="0" h="3" w="7">
                    <a:moveTo>
                      <a:pt x="1" y="3"/>
                    </a:move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29" name="Google Shape;929;p69"/>
              <p:cNvSpPr/>
              <p:nvPr/>
            </p:nvSpPr>
            <p:spPr>
              <a:xfrm>
                <a:off x="2217739" y="869951"/>
                <a:ext cx="42863" cy="22225"/>
              </a:xfrm>
              <a:custGeom>
                <a:rect b="b" l="l" r="r" t="t"/>
                <a:pathLst>
                  <a:path extrusionOk="0" h="2" w="4">
                    <a:moveTo>
                      <a:pt x="3" y="1"/>
                    </a:move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0" name="Google Shape;930;p69"/>
              <p:cNvSpPr/>
              <p:nvPr/>
            </p:nvSpPr>
            <p:spPr>
              <a:xfrm>
                <a:off x="2282827" y="827089"/>
                <a:ext cx="31750" cy="11113"/>
              </a:xfrm>
              <a:custGeom>
                <a:rect b="b" l="l" r="r" t="t"/>
                <a:pathLst>
                  <a:path extrusionOk="0" h="1" w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1" name="Google Shape;931;p69"/>
              <p:cNvSpPr/>
              <p:nvPr/>
            </p:nvSpPr>
            <p:spPr>
              <a:xfrm>
                <a:off x="2336802" y="762001"/>
                <a:ext cx="22225" cy="33338"/>
              </a:xfrm>
              <a:custGeom>
                <a:rect b="b" l="l" r="r" t="t"/>
                <a:pathLst>
                  <a:path extrusionOk="0" h="3" w="2">
                    <a:moveTo>
                      <a:pt x="1" y="2"/>
                    </a:move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2" name="Google Shape;932;p69"/>
              <p:cNvSpPr/>
              <p:nvPr/>
            </p:nvSpPr>
            <p:spPr>
              <a:xfrm>
                <a:off x="2325689" y="795339"/>
                <a:ext cx="33338" cy="31750"/>
              </a:xfrm>
              <a:custGeom>
                <a:rect b="b" l="l" r="r" t="t"/>
                <a:pathLst>
                  <a:path extrusionOk="0" h="3" w="3">
                    <a:moveTo>
                      <a:pt x="1" y="1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3" name="Google Shape;933;p69"/>
              <p:cNvSpPr/>
              <p:nvPr/>
            </p:nvSpPr>
            <p:spPr>
              <a:xfrm>
                <a:off x="2260602" y="860426"/>
                <a:ext cx="141288" cy="74613"/>
              </a:xfrm>
              <a:custGeom>
                <a:rect b="b" l="l" r="r" t="t"/>
                <a:pathLst>
                  <a:path extrusionOk="0" h="7" w="13">
                    <a:moveTo>
                      <a:pt x="4" y="1"/>
                    </a:move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3" y="1"/>
                      <a:pt x="12" y="1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4" name="Google Shape;934;p69"/>
              <p:cNvSpPr/>
              <p:nvPr/>
            </p:nvSpPr>
            <p:spPr>
              <a:xfrm>
                <a:off x="2379664" y="730251"/>
                <a:ext cx="96838" cy="53975"/>
              </a:xfrm>
              <a:custGeom>
                <a:rect b="b" l="l" r="r" t="t"/>
                <a:pathLst>
                  <a:path extrusionOk="0" h="5" w="9">
                    <a:moveTo>
                      <a:pt x="1" y="3"/>
                    </a:move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5" y="2"/>
                      <a:pt x="5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9" y="2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5" name="Google Shape;935;p69"/>
              <p:cNvSpPr/>
              <p:nvPr/>
            </p:nvSpPr>
            <p:spPr>
              <a:xfrm>
                <a:off x="2368552" y="795339"/>
                <a:ext cx="87313" cy="42863"/>
              </a:xfrm>
              <a:custGeom>
                <a:rect b="b" l="l" r="r" t="t"/>
                <a:pathLst>
                  <a:path extrusionOk="0" h="4" w="8">
                    <a:moveTo>
                      <a:pt x="0" y="3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7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6" name="Google Shape;936;p69"/>
              <p:cNvSpPr/>
              <p:nvPr/>
            </p:nvSpPr>
            <p:spPr>
              <a:xfrm>
                <a:off x="2444752" y="827089"/>
                <a:ext cx="53975" cy="22225"/>
              </a:xfrm>
              <a:custGeom>
                <a:rect b="b" l="l" r="r" t="t"/>
                <a:pathLst>
                  <a:path extrusionOk="0" h="2" w="5">
                    <a:moveTo>
                      <a:pt x="2" y="2"/>
                    </a:move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7" name="Google Shape;937;p69"/>
              <p:cNvSpPr/>
              <p:nvPr/>
            </p:nvSpPr>
            <p:spPr>
              <a:xfrm>
                <a:off x="2390777" y="860426"/>
                <a:ext cx="130175" cy="53975"/>
              </a:xfrm>
              <a:custGeom>
                <a:rect b="b" l="l" r="r" t="t"/>
                <a:pathLst>
                  <a:path extrusionOk="0" h="5" w="12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1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3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8" name="Google Shape;938;p69"/>
              <p:cNvSpPr/>
              <p:nvPr/>
            </p:nvSpPr>
            <p:spPr>
              <a:xfrm>
                <a:off x="2498727" y="750889"/>
                <a:ext cx="53975" cy="22225"/>
              </a:xfrm>
              <a:custGeom>
                <a:rect b="b" l="l" r="r" t="t"/>
                <a:pathLst>
                  <a:path extrusionOk="0" h="2" w="5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39" name="Google Shape;939;p69"/>
              <p:cNvSpPr/>
              <p:nvPr/>
            </p:nvSpPr>
            <p:spPr>
              <a:xfrm>
                <a:off x="2509839" y="773114"/>
                <a:ext cx="53975" cy="11113"/>
              </a:xfrm>
              <a:custGeom>
                <a:rect b="b" l="l" r="r" t="t"/>
                <a:pathLst>
                  <a:path extrusionOk="0" h="1" w="5">
                    <a:moveTo>
                      <a:pt x="3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0" name="Google Shape;940;p69"/>
              <p:cNvSpPr/>
              <p:nvPr/>
            </p:nvSpPr>
            <p:spPr>
              <a:xfrm>
                <a:off x="2476502" y="784226"/>
                <a:ext cx="280988" cy="76200"/>
              </a:xfrm>
              <a:custGeom>
                <a:rect b="b" l="l" r="r" t="t"/>
                <a:pathLst>
                  <a:path extrusionOk="0" h="7" w="26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3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10" y="6"/>
                      <a:pt x="10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3" y="6"/>
                      <a:pt x="13" y="5"/>
                      <a:pt x="13" y="5"/>
                    </a:cubicBezTo>
                    <a:cubicBezTo>
                      <a:pt x="14" y="5"/>
                      <a:pt x="14" y="6"/>
                      <a:pt x="15" y="6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6" y="6"/>
                      <a:pt x="17" y="5"/>
                      <a:pt x="17" y="5"/>
                    </a:cubicBezTo>
                    <a:cubicBezTo>
                      <a:pt x="18" y="5"/>
                      <a:pt x="18" y="5"/>
                      <a:pt x="18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7"/>
                      <a:pt x="20" y="7"/>
                      <a:pt x="21" y="7"/>
                    </a:cubicBezTo>
                    <a:cubicBezTo>
                      <a:pt x="21" y="7"/>
                      <a:pt x="21" y="7"/>
                      <a:pt x="22" y="6"/>
                    </a:cubicBezTo>
                    <a:cubicBezTo>
                      <a:pt x="22" y="6"/>
                      <a:pt x="23" y="6"/>
                      <a:pt x="23" y="6"/>
                    </a:cubicBezTo>
                    <a:cubicBezTo>
                      <a:pt x="23" y="6"/>
                      <a:pt x="24" y="6"/>
                      <a:pt x="24" y="6"/>
                    </a:cubicBezTo>
                    <a:cubicBezTo>
                      <a:pt x="24" y="6"/>
                      <a:pt x="24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6" y="5"/>
                      <a:pt x="26" y="5"/>
                      <a:pt x="26" y="4"/>
                    </a:cubicBezTo>
                    <a:cubicBezTo>
                      <a:pt x="25" y="4"/>
                      <a:pt x="25" y="4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4"/>
                      <a:pt x="17" y="3"/>
                      <a:pt x="16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10" y="2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1" name="Google Shape;941;p69"/>
              <p:cNvSpPr/>
              <p:nvPr/>
            </p:nvSpPr>
            <p:spPr>
              <a:xfrm>
                <a:off x="2584452" y="773114"/>
                <a:ext cx="44450" cy="11113"/>
              </a:xfrm>
              <a:custGeom>
                <a:rect b="b" l="l" r="r" t="t"/>
                <a:pathLst>
                  <a:path extrusionOk="0" h="1" w="4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2" name="Google Shape;942;p69"/>
              <p:cNvSpPr/>
              <p:nvPr/>
            </p:nvSpPr>
            <p:spPr>
              <a:xfrm>
                <a:off x="2368552" y="1076326"/>
                <a:ext cx="161925" cy="74613"/>
              </a:xfrm>
              <a:custGeom>
                <a:rect b="b" l="l" r="r" t="t"/>
                <a:pathLst>
                  <a:path extrusionOk="0" h="7" w="15">
                    <a:moveTo>
                      <a:pt x="14" y="5"/>
                    </a:moveTo>
                    <a:cubicBezTo>
                      <a:pt x="14" y="5"/>
                      <a:pt x="15" y="4"/>
                      <a:pt x="14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2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4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7"/>
                      <a:pt x="4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5"/>
                    </a:cubicBezTo>
                    <a:cubicBezTo>
                      <a:pt x="9" y="5"/>
                      <a:pt x="9" y="5"/>
                      <a:pt x="10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2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4" y="6"/>
                    </a:cubicBezTo>
                    <a:cubicBezTo>
                      <a:pt x="14" y="7"/>
                      <a:pt x="14" y="6"/>
                      <a:pt x="14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3" name="Google Shape;943;p69"/>
              <p:cNvSpPr/>
              <p:nvPr/>
            </p:nvSpPr>
            <p:spPr>
              <a:xfrm>
                <a:off x="2413001" y="1150939"/>
                <a:ext cx="63500" cy="33338"/>
              </a:xfrm>
              <a:custGeom>
                <a:rect b="b" l="l" r="r" t="t"/>
                <a:pathLst>
                  <a:path extrusionOk="0" h="3" w="6">
                    <a:moveTo>
                      <a:pt x="4" y="2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4" name="Google Shape;944;p69"/>
              <p:cNvSpPr/>
              <p:nvPr/>
            </p:nvSpPr>
            <p:spPr>
              <a:xfrm>
                <a:off x="2552701" y="1130301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5" name="Google Shape;945;p69"/>
              <p:cNvSpPr/>
              <p:nvPr/>
            </p:nvSpPr>
            <p:spPr>
              <a:xfrm>
                <a:off x="2584451" y="1130301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6" name="Google Shape;946;p69"/>
              <p:cNvSpPr/>
              <p:nvPr/>
            </p:nvSpPr>
            <p:spPr>
              <a:xfrm>
                <a:off x="2628901" y="968376"/>
                <a:ext cx="31750" cy="31750"/>
              </a:xfrm>
              <a:custGeom>
                <a:rect b="b" l="l" r="r" t="t"/>
                <a:pathLst>
                  <a:path extrusionOk="0" h="3" w="3">
                    <a:moveTo>
                      <a:pt x="2" y="1"/>
                    </a:moveTo>
                    <a:cubicBezTo>
                      <a:pt x="2" y="2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7" name="Google Shape;947;p69"/>
              <p:cNvSpPr/>
              <p:nvPr/>
            </p:nvSpPr>
            <p:spPr>
              <a:xfrm>
                <a:off x="2574926" y="687389"/>
                <a:ext cx="182563" cy="85725"/>
              </a:xfrm>
              <a:custGeom>
                <a:rect b="b" l="l" r="r" t="t"/>
                <a:pathLst>
                  <a:path extrusionOk="0" h="8" w="17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6" y="4"/>
                      <a:pt x="7" y="4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6"/>
                      <a:pt x="3" y="6"/>
                    </a:cubicBezTo>
                    <a:cubicBezTo>
                      <a:pt x="3" y="6"/>
                      <a:pt x="3" y="5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6" y="8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6"/>
                      <a:pt x="11" y="6"/>
                    </a:cubicBezTo>
                    <a:cubicBezTo>
                      <a:pt x="11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5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4"/>
                      <a:pt x="17" y="3"/>
                      <a:pt x="17" y="3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4"/>
                      <a:pt x="16" y="4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4"/>
                      <a:pt x="15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0"/>
                      <a:pt x="8" y="0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8" name="Google Shape;948;p69"/>
              <p:cNvSpPr/>
              <p:nvPr/>
            </p:nvSpPr>
            <p:spPr>
              <a:xfrm>
                <a:off x="2606676" y="654051"/>
                <a:ext cx="593725" cy="173038"/>
              </a:xfrm>
              <a:custGeom>
                <a:rect b="b" l="l" r="r" t="t"/>
                <a:pathLst>
                  <a:path extrusionOk="0" h="16" w="55">
                    <a:moveTo>
                      <a:pt x="54" y="2"/>
                    </a:moveTo>
                    <a:cubicBezTo>
                      <a:pt x="54" y="2"/>
                      <a:pt x="53" y="2"/>
                      <a:pt x="53" y="2"/>
                    </a:cubicBezTo>
                    <a:cubicBezTo>
                      <a:pt x="52" y="1"/>
                      <a:pt x="52" y="2"/>
                      <a:pt x="51" y="2"/>
                    </a:cubicBezTo>
                    <a:cubicBezTo>
                      <a:pt x="51" y="1"/>
                      <a:pt x="51" y="1"/>
                      <a:pt x="50" y="1"/>
                    </a:cubicBezTo>
                    <a:cubicBezTo>
                      <a:pt x="49" y="1"/>
                      <a:pt x="49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7" y="1"/>
                      <a:pt x="47" y="1"/>
                      <a:pt x="46" y="1"/>
                    </a:cubicBezTo>
                    <a:cubicBezTo>
                      <a:pt x="45" y="1"/>
                      <a:pt x="45" y="1"/>
                      <a:pt x="43" y="1"/>
                    </a:cubicBezTo>
                    <a:cubicBezTo>
                      <a:pt x="43" y="1"/>
                      <a:pt x="43" y="1"/>
                      <a:pt x="42" y="1"/>
                    </a:cubicBezTo>
                    <a:cubicBezTo>
                      <a:pt x="42" y="1"/>
                      <a:pt x="42" y="1"/>
                      <a:pt x="41" y="1"/>
                    </a:cubicBezTo>
                    <a:cubicBezTo>
                      <a:pt x="41" y="1"/>
                      <a:pt x="41" y="1"/>
                      <a:pt x="40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7" y="1"/>
                    </a:cubicBezTo>
                    <a:cubicBezTo>
                      <a:pt x="37" y="1"/>
                      <a:pt x="37" y="1"/>
                      <a:pt x="37" y="0"/>
                    </a:cubicBezTo>
                    <a:cubicBezTo>
                      <a:pt x="36" y="0"/>
                      <a:pt x="36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1"/>
                      <a:pt x="30" y="1"/>
                    </a:cubicBezTo>
                    <a:cubicBezTo>
                      <a:pt x="30" y="1"/>
                      <a:pt x="30" y="1"/>
                      <a:pt x="29" y="1"/>
                    </a:cubicBezTo>
                    <a:cubicBezTo>
                      <a:pt x="29" y="1"/>
                      <a:pt x="29" y="1"/>
                      <a:pt x="28" y="1"/>
                    </a:cubicBezTo>
                    <a:cubicBezTo>
                      <a:pt x="27" y="1"/>
                      <a:pt x="27" y="1"/>
                      <a:pt x="26" y="1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4" y="1"/>
                      <a:pt x="24" y="2"/>
                      <a:pt x="24" y="2"/>
                    </a:cubicBezTo>
                    <a:cubicBezTo>
                      <a:pt x="24" y="2"/>
                      <a:pt x="23" y="2"/>
                      <a:pt x="23" y="2"/>
                    </a:cubicBezTo>
                    <a:cubicBezTo>
                      <a:pt x="23" y="2"/>
                      <a:pt x="22" y="2"/>
                      <a:pt x="22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5"/>
                      <a:pt x="12" y="5"/>
                    </a:cubicBezTo>
                    <a:cubicBezTo>
                      <a:pt x="12" y="5"/>
                      <a:pt x="13" y="5"/>
                      <a:pt x="13" y="5"/>
                    </a:cubicBezTo>
                    <a:cubicBezTo>
                      <a:pt x="13" y="5"/>
                      <a:pt x="14" y="5"/>
                      <a:pt x="14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7" y="5"/>
                      <a:pt x="17" y="5"/>
                      <a:pt x="18" y="5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8" y="6"/>
                      <a:pt x="18" y="6"/>
                      <a:pt x="17" y="6"/>
                    </a:cubicBezTo>
                    <a:cubicBezTo>
                      <a:pt x="16" y="6"/>
                      <a:pt x="16" y="6"/>
                      <a:pt x="15" y="6"/>
                    </a:cubicBezTo>
                    <a:cubicBezTo>
                      <a:pt x="15" y="6"/>
                      <a:pt x="14" y="5"/>
                      <a:pt x="14" y="6"/>
                    </a:cubicBezTo>
                    <a:cubicBezTo>
                      <a:pt x="14" y="6"/>
                      <a:pt x="14" y="6"/>
                      <a:pt x="14" y="7"/>
                    </a:cubicBezTo>
                    <a:cubicBezTo>
                      <a:pt x="14" y="7"/>
                      <a:pt x="15" y="7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6" y="8"/>
                      <a:pt x="16" y="8"/>
                    </a:cubicBezTo>
                    <a:cubicBezTo>
                      <a:pt x="16" y="9"/>
                      <a:pt x="17" y="9"/>
                      <a:pt x="17" y="9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3" y="12"/>
                    </a:cubicBezTo>
                    <a:cubicBezTo>
                      <a:pt x="3" y="12"/>
                      <a:pt x="3" y="12"/>
                      <a:pt x="2" y="12"/>
                    </a:cubicBezTo>
                    <a:cubicBezTo>
                      <a:pt x="2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5"/>
                      <a:pt x="1" y="14"/>
                      <a:pt x="2" y="14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4"/>
                      <a:pt x="4" y="14"/>
                      <a:pt x="5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3"/>
                      <a:pt x="8" y="13"/>
                      <a:pt x="9" y="13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4"/>
                      <a:pt x="13" y="14"/>
                      <a:pt x="13" y="15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4"/>
                      <a:pt x="16" y="14"/>
                      <a:pt x="17" y="14"/>
                    </a:cubicBezTo>
                    <a:cubicBezTo>
                      <a:pt x="17" y="14"/>
                      <a:pt x="17" y="14"/>
                      <a:pt x="18" y="14"/>
                    </a:cubicBezTo>
                    <a:cubicBezTo>
                      <a:pt x="19" y="14"/>
                      <a:pt x="19" y="14"/>
                      <a:pt x="20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1" y="12"/>
                    </a:cubicBezTo>
                    <a:cubicBezTo>
                      <a:pt x="21" y="11"/>
                      <a:pt x="21" y="12"/>
                      <a:pt x="21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0"/>
                      <a:pt x="23" y="10"/>
                    </a:cubicBezTo>
                    <a:cubicBezTo>
                      <a:pt x="23" y="10"/>
                      <a:pt x="23" y="11"/>
                      <a:pt x="24" y="11"/>
                    </a:cubicBezTo>
                    <a:cubicBezTo>
                      <a:pt x="24" y="11"/>
                      <a:pt x="24" y="10"/>
                      <a:pt x="25" y="10"/>
                    </a:cubicBezTo>
                    <a:cubicBezTo>
                      <a:pt x="25" y="10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7" y="10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6"/>
                      <a:pt x="30" y="6"/>
                    </a:cubicBezTo>
                    <a:cubicBezTo>
                      <a:pt x="30" y="6"/>
                      <a:pt x="31" y="6"/>
                      <a:pt x="31" y="6"/>
                    </a:cubicBezTo>
                    <a:cubicBezTo>
                      <a:pt x="32" y="6"/>
                      <a:pt x="32" y="6"/>
                      <a:pt x="33" y="6"/>
                    </a:cubicBezTo>
                    <a:cubicBezTo>
                      <a:pt x="33" y="7"/>
                      <a:pt x="33" y="7"/>
                      <a:pt x="34" y="7"/>
                    </a:cubicBezTo>
                    <a:cubicBezTo>
                      <a:pt x="34" y="7"/>
                      <a:pt x="35" y="7"/>
                      <a:pt x="35" y="7"/>
                    </a:cubicBezTo>
                    <a:cubicBezTo>
                      <a:pt x="36" y="7"/>
                      <a:pt x="36" y="7"/>
                      <a:pt x="37" y="7"/>
                    </a:cubicBezTo>
                    <a:cubicBezTo>
                      <a:pt x="37" y="7"/>
                      <a:pt x="37" y="7"/>
                      <a:pt x="37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8" y="6"/>
                      <a:pt x="39" y="6"/>
                      <a:pt x="39" y="6"/>
                    </a:cubicBezTo>
                    <a:cubicBezTo>
                      <a:pt x="40" y="6"/>
                      <a:pt x="40" y="6"/>
                      <a:pt x="41" y="6"/>
                    </a:cubicBezTo>
                    <a:cubicBezTo>
                      <a:pt x="42" y="6"/>
                      <a:pt x="42" y="5"/>
                      <a:pt x="43" y="5"/>
                    </a:cubicBezTo>
                    <a:cubicBezTo>
                      <a:pt x="43" y="5"/>
                      <a:pt x="43" y="5"/>
                      <a:pt x="44" y="5"/>
                    </a:cubicBezTo>
                    <a:cubicBezTo>
                      <a:pt x="44" y="4"/>
                      <a:pt x="45" y="5"/>
                      <a:pt x="45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4"/>
                      <a:pt x="46" y="3"/>
                      <a:pt x="46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50" y="3"/>
                      <a:pt x="50" y="3"/>
                    </a:cubicBezTo>
                    <a:cubicBezTo>
                      <a:pt x="51" y="3"/>
                      <a:pt x="51" y="3"/>
                      <a:pt x="52" y="3"/>
                    </a:cubicBezTo>
                    <a:cubicBezTo>
                      <a:pt x="53" y="3"/>
                      <a:pt x="53" y="3"/>
                      <a:pt x="54" y="3"/>
                    </a:cubicBezTo>
                    <a:cubicBezTo>
                      <a:pt x="54" y="3"/>
                      <a:pt x="54" y="3"/>
                      <a:pt x="55" y="3"/>
                    </a:cubicBezTo>
                    <a:cubicBezTo>
                      <a:pt x="55" y="3"/>
                      <a:pt x="55" y="3"/>
                      <a:pt x="55" y="2"/>
                    </a:cubicBezTo>
                    <a:cubicBezTo>
                      <a:pt x="55" y="2"/>
                      <a:pt x="54" y="2"/>
                      <a:pt x="54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49" name="Google Shape;949;p69"/>
              <p:cNvSpPr/>
              <p:nvPr/>
            </p:nvSpPr>
            <p:spPr>
              <a:xfrm>
                <a:off x="2693989" y="869951"/>
                <a:ext cx="85725" cy="22225"/>
              </a:xfrm>
              <a:custGeom>
                <a:rect b="b" l="l" r="r" t="t"/>
                <a:pathLst>
                  <a:path extrusionOk="0" h="2" w="8">
                    <a:moveTo>
                      <a:pt x="2" y="0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1"/>
                      <a:pt x="4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2"/>
                      <a:pt x="7" y="2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0" name="Google Shape;950;p69"/>
              <p:cNvSpPr/>
              <p:nvPr/>
            </p:nvSpPr>
            <p:spPr>
              <a:xfrm>
                <a:off x="2649539" y="1011239"/>
                <a:ext cx="65088" cy="20638"/>
              </a:xfrm>
              <a:custGeom>
                <a:rect b="b" l="l" r="r" t="t"/>
                <a:pathLst>
                  <a:path extrusionOk="0" h="2" w="6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1" name="Google Shape;951;p69"/>
              <p:cNvSpPr/>
              <p:nvPr/>
            </p:nvSpPr>
            <p:spPr>
              <a:xfrm>
                <a:off x="2714626" y="1011239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2" name="Google Shape;952;p69"/>
              <p:cNvSpPr/>
              <p:nvPr/>
            </p:nvSpPr>
            <p:spPr>
              <a:xfrm>
                <a:off x="2466976" y="860426"/>
                <a:ext cx="496888" cy="323850"/>
              </a:xfrm>
              <a:custGeom>
                <a:rect b="b" l="l" r="r" t="t"/>
                <a:pathLst>
                  <a:path extrusionOk="0" h="30" w="46">
                    <a:moveTo>
                      <a:pt x="46" y="17"/>
                    </a:move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17"/>
                      <a:pt x="44" y="17"/>
                      <a:pt x="44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6"/>
                      <a:pt x="42" y="17"/>
                      <a:pt x="42" y="16"/>
                    </a:cubicBezTo>
                    <a:cubicBezTo>
                      <a:pt x="42" y="16"/>
                      <a:pt x="42" y="16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0" y="14"/>
                    </a:cubicBezTo>
                    <a:cubicBezTo>
                      <a:pt x="40" y="14"/>
                      <a:pt x="40" y="14"/>
                      <a:pt x="39" y="14"/>
                    </a:cubicBezTo>
                    <a:cubicBezTo>
                      <a:pt x="39" y="14"/>
                      <a:pt x="38" y="14"/>
                      <a:pt x="38" y="14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2"/>
                      <a:pt x="36" y="12"/>
                      <a:pt x="37" y="12"/>
                    </a:cubicBezTo>
                    <a:cubicBezTo>
                      <a:pt x="37" y="12"/>
                      <a:pt x="37" y="12"/>
                      <a:pt x="38" y="12"/>
                    </a:cubicBezTo>
                    <a:cubicBezTo>
                      <a:pt x="38" y="12"/>
                      <a:pt x="38" y="12"/>
                      <a:pt x="39" y="12"/>
                    </a:cubicBezTo>
                    <a:cubicBezTo>
                      <a:pt x="39" y="12"/>
                      <a:pt x="39" y="12"/>
                      <a:pt x="40" y="12"/>
                    </a:cubicBezTo>
                    <a:cubicBezTo>
                      <a:pt x="40" y="12"/>
                      <a:pt x="40" y="11"/>
                      <a:pt x="40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0"/>
                      <a:pt x="39" y="11"/>
                      <a:pt x="39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9"/>
                      <a:pt x="39" y="8"/>
                      <a:pt x="39" y="8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7" y="8"/>
                    </a:cubicBezTo>
                    <a:cubicBezTo>
                      <a:pt x="37" y="8"/>
                      <a:pt x="37" y="8"/>
                      <a:pt x="36" y="8"/>
                    </a:cubicBezTo>
                    <a:cubicBezTo>
                      <a:pt x="36" y="7"/>
                      <a:pt x="35" y="7"/>
                      <a:pt x="35" y="7"/>
                    </a:cubicBezTo>
                    <a:cubicBezTo>
                      <a:pt x="35" y="7"/>
                      <a:pt x="35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2" y="6"/>
                      <a:pt x="32" y="6"/>
                      <a:pt x="31" y="6"/>
                    </a:cubicBezTo>
                    <a:cubicBezTo>
                      <a:pt x="31" y="6"/>
                      <a:pt x="31" y="5"/>
                      <a:pt x="31" y="5"/>
                    </a:cubicBezTo>
                    <a:cubicBezTo>
                      <a:pt x="30" y="5"/>
                      <a:pt x="30" y="4"/>
                      <a:pt x="30" y="4"/>
                    </a:cubicBezTo>
                    <a:cubicBezTo>
                      <a:pt x="29" y="4"/>
                      <a:pt x="29" y="3"/>
                      <a:pt x="29" y="3"/>
                    </a:cubicBezTo>
                    <a:cubicBezTo>
                      <a:pt x="28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5" y="3"/>
                    </a:cubicBezTo>
                    <a:cubicBezTo>
                      <a:pt x="25" y="3"/>
                      <a:pt x="24" y="3"/>
                      <a:pt x="24" y="3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1" y="4"/>
                      <a:pt x="20" y="4"/>
                    </a:cubicBezTo>
                    <a:cubicBezTo>
                      <a:pt x="20" y="4"/>
                      <a:pt x="20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3"/>
                      <a:pt x="21" y="4"/>
                      <a:pt x="21" y="3"/>
                    </a:cubicBezTo>
                    <a:cubicBezTo>
                      <a:pt x="22" y="3"/>
                      <a:pt x="21" y="3"/>
                      <a:pt x="21" y="2"/>
                    </a:cubicBezTo>
                    <a:cubicBezTo>
                      <a:pt x="21" y="2"/>
                      <a:pt x="21" y="1"/>
                      <a:pt x="20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7" y="1"/>
                      <a:pt x="16" y="2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5" y="1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3"/>
                      <a:pt x="13" y="2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3" y="2"/>
                    </a:cubicBezTo>
                    <a:cubicBezTo>
                      <a:pt x="13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8" y="1"/>
                      <a:pt x="8" y="1"/>
                      <a:pt x="7" y="2"/>
                    </a:cubicBezTo>
                    <a:cubicBezTo>
                      <a:pt x="7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4" y="3"/>
                      <a:pt x="4" y="3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6" y="10"/>
                      <a:pt x="17" y="10"/>
                    </a:cubicBezTo>
                    <a:cubicBezTo>
                      <a:pt x="17" y="10"/>
                      <a:pt x="17" y="10"/>
                      <a:pt x="18" y="10"/>
                    </a:cubicBezTo>
                    <a:cubicBezTo>
                      <a:pt x="18" y="10"/>
                      <a:pt x="18" y="10"/>
                      <a:pt x="19" y="9"/>
                    </a:cubicBezTo>
                    <a:cubicBezTo>
                      <a:pt x="19" y="9"/>
                      <a:pt x="18" y="9"/>
                      <a:pt x="18" y="9"/>
                    </a:cubicBezTo>
                    <a:cubicBezTo>
                      <a:pt x="19" y="8"/>
                      <a:pt x="19" y="8"/>
                      <a:pt x="19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10"/>
                      <a:pt x="21" y="11"/>
                      <a:pt x="21" y="11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2" y="12"/>
                      <a:pt x="22" y="11"/>
                      <a:pt x="22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4"/>
                      <a:pt x="21" y="13"/>
                      <a:pt x="22" y="13"/>
                    </a:cubicBezTo>
                    <a:cubicBezTo>
                      <a:pt x="22" y="13"/>
                      <a:pt x="22" y="13"/>
                      <a:pt x="23" y="13"/>
                    </a:cubicBezTo>
                    <a:cubicBezTo>
                      <a:pt x="23" y="13"/>
                      <a:pt x="23" y="12"/>
                      <a:pt x="23" y="12"/>
                    </a:cubicBezTo>
                    <a:cubicBezTo>
                      <a:pt x="24" y="12"/>
                      <a:pt x="24" y="13"/>
                      <a:pt x="24" y="13"/>
                    </a:cubicBezTo>
                    <a:cubicBezTo>
                      <a:pt x="24" y="13"/>
                      <a:pt x="25" y="13"/>
                      <a:pt x="25" y="14"/>
                    </a:cubicBezTo>
                    <a:cubicBezTo>
                      <a:pt x="25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5"/>
                      <a:pt x="26" y="15"/>
                      <a:pt x="27" y="15"/>
                    </a:cubicBezTo>
                    <a:cubicBezTo>
                      <a:pt x="27" y="15"/>
                      <a:pt x="27" y="15"/>
                      <a:pt x="27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6" y="17"/>
                      <a:pt x="26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4" y="18"/>
                      <a:pt x="24" y="17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ubicBezTo>
                      <a:pt x="20" y="21"/>
                      <a:pt x="20" y="21"/>
                      <a:pt x="19" y="21"/>
                    </a:cubicBezTo>
                    <a:cubicBezTo>
                      <a:pt x="19" y="21"/>
                      <a:pt x="19" y="21"/>
                      <a:pt x="18" y="21"/>
                    </a:cubicBezTo>
                    <a:cubicBezTo>
                      <a:pt x="18" y="21"/>
                      <a:pt x="18" y="22"/>
                      <a:pt x="17" y="22"/>
                    </a:cubicBezTo>
                    <a:cubicBezTo>
                      <a:pt x="17" y="22"/>
                      <a:pt x="17" y="21"/>
                      <a:pt x="16" y="21"/>
                    </a:cubicBezTo>
                    <a:cubicBezTo>
                      <a:pt x="16" y="21"/>
                      <a:pt x="16" y="21"/>
                      <a:pt x="15" y="21"/>
                    </a:cubicBezTo>
                    <a:cubicBezTo>
                      <a:pt x="15" y="21"/>
                      <a:pt x="15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11" y="22"/>
                      <a:pt x="11" y="22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5"/>
                      <a:pt x="12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6" y="23"/>
                      <a:pt x="16" y="23"/>
                    </a:cubicBezTo>
                    <a:cubicBezTo>
                      <a:pt x="16" y="23"/>
                      <a:pt x="16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3"/>
                      <a:pt x="18" y="24"/>
                      <a:pt x="19" y="24"/>
                    </a:cubicBezTo>
                    <a:cubicBezTo>
                      <a:pt x="19" y="24"/>
                      <a:pt x="19" y="24"/>
                      <a:pt x="20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3"/>
                      <a:pt x="20" y="24"/>
                      <a:pt x="20" y="24"/>
                    </a:cubicBezTo>
                    <a:cubicBezTo>
                      <a:pt x="20" y="25"/>
                      <a:pt x="21" y="25"/>
                      <a:pt x="21" y="25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3" y="25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1" y="27"/>
                      <a:pt x="21" y="27"/>
                    </a:cubicBezTo>
                    <a:cubicBezTo>
                      <a:pt x="21" y="28"/>
                      <a:pt x="22" y="27"/>
                      <a:pt x="23" y="27"/>
                    </a:cubicBezTo>
                    <a:cubicBezTo>
                      <a:pt x="23" y="27"/>
                      <a:pt x="23" y="27"/>
                      <a:pt x="24" y="28"/>
                    </a:cubicBezTo>
                    <a:cubicBezTo>
                      <a:pt x="24" y="28"/>
                      <a:pt x="24" y="27"/>
                      <a:pt x="25" y="28"/>
                    </a:cubicBezTo>
                    <a:cubicBezTo>
                      <a:pt x="25" y="28"/>
                      <a:pt x="25" y="28"/>
                      <a:pt x="25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7" y="29"/>
                      <a:pt x="28" y="29"/>
                    </a:cubicBezTo>
                    <a:cubicBezTo>
                      <a:pt x="28" y="29"/>
                      <a:pt x="28" y="29"/>
                      <a:pt x="29" y="29"/>
                    </a:cubicBezTo>
                    <a:cubicBezTo>
                      <a:pt x="29" y="29"/>
                      <a:pt x="29" y="30"/>
                      <a:pt x="29" y="30"/>
                    </a:cubicBezTo>
                    <a:cubicBezTo>
                      <a:pt x="30" y="30"/>
                      <a:pt x="30" y="30"/>
                      <a:pt x="31" y="30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2" y="29"/>
                      <a:pt x="31" y="29"/>
                      <a:pt x="31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7"/>
                    </a:cubicBezTo>
                    <a:cubicBezTo>
                      <a:pt x="30" y="27"/>
                      <a:pt x="29" y="27"/>
                      <a:pt x="29" y="27"/>
                    </a:cubicBezTo>
                    <a:cubicBezTo>
                      <a:pt x="29" y="27"/>
                      <a:pt x="29" y="27"/>
                      <a:pt x="28" y="26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6"/>
                      <a:pt x="28" y="25"/>
                      <a:pt x="28" y="25"/>
                    </a:cubicBezTo>
                    <a:cubicBezTo>
                      <a:pt x="28" y="25"/>
                      <a:pt x="29" y="26"/>
                      <a:pt x="2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6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8"/>
                    </a:cubicBezTo>
                    <a:cubicBezTo>
                      <a:pt x="32" y="28"/>
                      <a:pt x="32" y="27"/>
                      <a:pt x="33" y="27"/>
                    </a:cubicBezTo>
                    <a:cubicBezTo>
                      <a:pt x="33" y="27"/>
                      <a:pt x="33" y="29"/>
                      <a:pt x="34" y="28"/>
                    </a:cubicBezTo>
                    <a:cubicBezTo>
                      <a:pt x="34" y="28"/>
                      <a:pt x="34" y="28"/>
                      <a:pt x="34" y="27"/>
                    </a:cubicBezTo>
                    <a:cubicBezTo>
                      <a:pt x="34" y="27"/>
                      <a:pt x="34" y="27"/>
                      <a:pt x="35" y="27"/>
                    </a:cubicBezTo>
                    <a:cubicBezTo>
                      <a:pt x="35" y="27"/>
                      <a:pt x="34" y="26"/>
                      <a:pt x="35" y="26"/>
                    </a:cubicBezTo>
                    <a:cubicBezTo>
                      <a:pt x="35" y="26"/>
                      <a:pt x="36" y="26"/>
                      <a:pt x="36" y="26"/>
                    </a:cubicBezTo>
                    <a:cubicBezTo>
                      <a:pt x="36" y="26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1"/>
                      <a:pt x="33" y="21"/>
                    </a:cubicBezTo>
                    <a:cubicBezTo>
                      <a:pt x="33" y="21"/>
                      <a:pt x="33" y="20"/>
                      <a:pt x="33" y="20"/>
                    </a:cubicBezTo>
                    <a:cubicBezTo>
                      <a:pt x="33" y="20"/>
                      <a:pt x="33" y="19"/>
                      <a:pt x="33" y="19"/>
                    </a:cubicBezTo>
                    <a:cubicBezTo>
                      <a:pt x="33" y="19"/>
                      <a:pt x="33" y="19"/>
                      <a:pt x="34" y="19"/>
                    </a:cubicBezTo>
                    <a:cubicBezTo>
                      <a:pt x="34" y="19"/>
                      <a:pt x="34" y="18"/>
                      <a:pt x="34" y="18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8"/>
                      <a:pt x="35" y="18"/>
                      <a:pt x="36" y="19"/>
                    </a:cubicBezTo>
                    <a:cubicBezTo>
                      <a:pt x="36" y="19"/>
                      <a:pt x="36" y="19"/>
                      <a:pt x="37" y="19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1"/>
                      <a:pt x="38" y="21"/>
                    </a:cubicBezTo>
                    <a:cubicBezTo>
                      <a:pt x="38" y="21"/>
                      <a:pt x="38" y="21"/>
                      <a:pt x="38" y="22"/>
                    </a:cubicBezTo>
                    <a:cubicBezTo>
                      <a:pt x="38" y="22"/>
                      <a:pt x="39" y="22"/>
                      <a:pt x="39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0"/>
                      <a:pt x="41" y="20"/>
                      <a:pt x="42" y="20"/>
                    </a:cubicBezTo>
                    <a:cubicBezTo>
                      <a:pt x="42" y="20"/>
                      <a:pt x="42" y="21"/>
                      <a:pt x="43" y="21"/>
                    </a:cubicBezTo>
                    <a:cubicBezTo>
                      <a:pt x="43" y="21"/>
                      <a:pt x="43" y="20"/>
                      <a:pt x="43" y="20"/>
                    </a:cubicBezTo>
                    <a:cubicBezTo>
                      <a:pt x="44" y="20"/>
                      <a:pt x="44" y="20"/>
                      <a:pt x="44" y="19"/>
                    </a:cubicBezTo>
                    <a:cubicBezTo>
                      <a:pt x="45" y="19"/>
                      <a:pt x="44" y="19"/>
                      <a:pt x="45" y="19"/>
                    </a:cubicBezTo>
                    <a:cubicBezTo>
                      <a:pt x="45" y="18"/>
                      <a:pt x="45" y="19"/>
                      <a:pt x="45" y="19"/>
                    </a:cubicBezTo>
                    <a:cubicBezTo>
                      <a:pt x="46" y="19"/>
                      <a:pt x="46" y="19"/>
                      <a:pt x="46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7"/>
                      <a:pt x="46" y="17"/>
                      <a:pt x="46" y="1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3" name="Google Shape;953;p69"/>
              <p:cNvSpPr/>
              <p:nvPr/>
            </p:nvSpPr>
            <p:spPr>
              <a:xfrm>
                <a:off x="2487614" y="1173164"/>
                <a:ext cx="33338" cy="22225"/>
              </a:xfrm>
              <a:custGeom>
                <a:rect b="b" l="l" r="r" t="t"/>
                <a:pathLst>
                  <a:path extrusionOk="0" h="2" w="3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4" name="Google Shape;954;p69"/>
              <p:cNvSpPr/>
              <p:nvPr/>
            </p:nvSpPr>
            <p:spPr>
              <a:xfrm>
                <a:off x="2779714" y="1476376"/>
                <a:ext cx="173038" cy="161925"/>
              </a:xfrm>
              <a:custGeom>
                <a:rect b="b" l="l" r="r" t="t"/>
                <a:pathLst>
                  <a:path extrusionOk="0" h="15" w="16">
                    <a:moveTo>
                      <a:pt x="15" y="11"/>
                    </a:moveTo>
                    <a:cubicBezTo>
                      <a:pt x="14" y="11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5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8"/>
                      <a:pt x="14" y="8"/>
                    </a:cubicBezTo>
                    <a:cubicBezTo>
                      <a:pt x="14" y="8"/>
                      <a:pt x="15" y="8"/>
                      <a:pt x="15" y="7"/>
                    </a:cubicBezTo>
                    <a:cubicBezTo>
                      <a:pt x="15" y="7"/>
                      <a:pt x="14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5"/>
                      <a:pt x="11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10" y="4"/>
                      <a:pt x="10" y="3"/>
                    </a:cubicBezTo>
                    <a:cubicBezTo>
                      <a:pt x="10" y="3"/>
                      <a:pt x="11" y="3"/>
                      <a:pt x="11" y="2"/>
                    </a:cubicBezTo>
                    <a:cubicBezTo>
                      <a:pt x="11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7" y="4"/>
                      <a:pt x="6" y="4"/>
                      <a:pt x="6" y="5"/>
                    </a:cubicBezTo>
                    <a:cubicBezTo>
                      <a:pt x="5" y="5"/>
                      <a:pt x="5" y="6"/>
                      <a:pt x="5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0" y="10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3"/>
                      <a:pt x="7" y="13"/>
                      <a:pt x="7" y="13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5"/>
                      <a:pt x="13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6" y="12"/>
                    </a:cubicBezTo>
                    <a:cubicBezTo>
                      <a:pt x="16" y="12"/>
                      <a:pt x="16" y="11"/>
                      <a:pt x="16" y="11"/>
                    </a:cubicBezTo>
                    <a:cubicBezTo>
                      <a:pt x="16" y="11"/>
                      <a:pt x="15" y="11"/>
                      <a:pt x="15" y="1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5" name="Google Shape;955;p69"/>
              <p:cNvSpPr/>
              <p:nvPr/>
            </p:nvSpPr>
            <p:spPr>
              <a:xfrm>
                <a:off x="2682876" y="1530351"/>
                <a:ext cx="65088" cy="31750"/>
              </a:xfrm>
              <a:custGeom>
                <a:rect b="b" l="l" r="r" t="t"/>
                <a:pathLst>
                  <a:path extrusionOk="0" h="3" w="6">
                    <a:moveTo>
                      <a:pt x="3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6" name="Google Shape;956;p69"/>
              <p:cNvSpPr/>
              <p:nvPr/>
            </p:nvSpPr>
            <p:spPr>
              <a:xfrm>
                <a:off x="2714626" y="1595439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2" y="1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7" name="Google Shape;957;p69"/>
              <p:cNvSpPr/>
              <p:nvPr/>
            </p:nvSpPr>
            <p:spPr>
              <a:xfrm>
                <a:off x="2649539" y="1616076"/>
                <a:ext cx="65088" cy="42863"/>
              </a:xfrm>
              <a:custGeom>
                <a:rect b="b" l="l" r="r" t="t"/>
                <a:pathLst>
                  <a:path extrusionOk="0" h="4" w="6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8" name="Google Shape;958;p69"/>
              <p:cNvSpPr/>
              <p:nvPr/>
            </p:nvSpPr>
            <p:spPr>
              <a:xfrm>
                <a:off x="2714626" y="1616076"/>
                <a:ext cx="42863" cy="42863"/>
              </a:xfrm>
              <a:custGeom>
                <a:rect b="b" l="l" r="r" t="t"/>
                <a:pathLst>
                  <a:path extrusionOk="0" h="4" w="4">
                    <a:moveTo>
                      <a:pt x="4" y="2"/>
                    </a:moveTo>
                    <a:cubicBezTo>
                      <a:pt x="4" y="1"/>
                      <a:pt x="4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59" name="Google Shape;959;p69"/>
              <p:cNvSpPr/>
              <p:nvPr/>
            </p:nvSpPr>
            <p:spPr>
              <a:xfrm>
                <a:off x="2811464" y="1184276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0" name="Google Shape;960;p69"/>
              <p:cNvSpPr/>
              <p:nvPr/>
            </p:nvSpPr>
            <p:spPr>
              <a:xfrm>
                <a:off x="2413001" y="1335089"/>
                <a:ext cx="20638" cy="22225"/>
              </a:xfrm>
              <a:custGeom>
                <a:rect b="b" l="l" r="r" t="t"/>
                <a:pathLst>
                  <a:path extrusionOk="0" h="14" w="13">
                    <a:moveTo>
                      <a:pt x="6" y="0"/>
                    </a:move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1" name="Google Shape;961;p69"/>
              <p:cNvSpPr/>
              <p:nvPr/>
            </p:nvSpPr>
            <p:spPr>
              <a:xfrm>
                <a:off x="2413001" y="1335089"/>
                <a:ext cx="20638" cy="22225"/>
              </a:xfrm>
              <a:custGeom>
                <a:rect b="b" l="l" r="r" t="t"/>
                <a:pathLst>
                  <a:path extrusionOk="0" h="14" w="13">
                    <a:moveTo>
                      <a:pt x="6" y="0"/>
                    </a:moveTo>
                    <a:lnTo>
                      <a:pt x="0" y="7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13" y="7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6" y="0"/>
                    </a:ln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2" name="Google Shape;962;p69"/>
              <p:cNvSpPr/>
              <p:nvPr/>
            </p:nvSpPr>
            <p:spPr>
              <a:xfrm>
                <a:off x="1127126" y="1431926"/>
                <a:ext cx="22225" cy="44450"/>
              </a:xfrm>
              <a:custGeom>
                <a:rect b="b" l="l" r="r" t="t"/>
                <a:pathLst>
                  <a:path extrusionOk="0" h="4" w="2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3" name="Google Shape;963;p69"/>
              <p:cNvSpPr/>
              <p:nvPr/>
            </p:nvSpPr>
            <p:spPr>
              <a:xfrm>
                <a:off x="1127126" y="1411289"/>
                <a:ext cx="53975" cy="20638"/>
              </a:xfrm>
              <a:custGeom>
                <a:rect b="b" l="l" r="r" t="t"/>
                <a:pathLst>
                  <a:path extrusionOk="0" h="2" w="5">
                    <a:moveTo>
                      <a:pt x="1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4" name="Google Shape;964;p69"/>
              <p:cNvSpPr/>
              <p:nvPr/>
            </p:nvSpPr>
            <p:spPr>
              <a:xfrm>
                <a:off x="1160464" y="1497014"/>
                <a:ext cx="85725" cy="87313"/>
              </a:xfrm>
              <a:custGeom>
                <a:rect b="b" l="l" r="r" t="t"/>
                <a:pathLst>
                  <a:path extrusionOk="0" h="8" w="8">
                    <a:moveTo>
                      <a:pt x="7" y="3"/>
                    </a:move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4"/>
                      <a:pt x="7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5" name="Google Shape;965;p69"/>
              <p:cNvSpPr/>
              <p:nvPr/>
            </p:nvSpPr>
            <p:spPr>
              <a:xfrm>
                <a:off x="1828801" y="2611439"/>
                <a:ext cx="130175" cy="128588"/>
              </a:xfrm>
              <a:custGeom>
                <a:rect b="b" l="l" r="r" t="t"/>
                <a:pathLst>
                  <a:path extrusionOk="0" h="12" w="12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4"/>
                    </a:cubicBezTo>
                    <a:cubicBezTo>
                      <a:pt x="4" y="4"/>
                      <a:pt x="4" y="3"/>
                      <a:pt x="3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1" y="6"/>
                      <a:pt x="1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1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9" y="11"/>
                      <a:pt x="10" y="10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1" y="5"/>
                      <a:pt x="10" y="4"/>
                      <a:pt x="11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6" name="Google Shape;966;p69"/>
              <p:cNvSpPr/>
              <p:nvPr/>
            </p:nvSpPr>
            <p:spPr>
              <a:xfrm>
                <a:off x="2271714" y="2459039"/>
                <a:ext cx="96838" cy="76200"/>
              </a:xfrm>
              <a:custGeom>
                <a:rect b="b" l="l" r="r" t="t"/>
                <a:pathLst>
                  <a:path extrusionOk="0" h="7" w="9">
                    <a:moveTo>
                      <a:pt x="9" y="4"/>
                    </a:moveTo>
                    <a:cubicBezTo>
                      <a:pt x="9" y="4"/>
                      <a:pt x="9" y="4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7" y="3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6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5"/>
                      <a:pt x="6" y="5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6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9" y="4"/>
                      <a:pt x="9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7" name="Google Shape;967;p69"/>
              <p:cNvSpPr/>
              <p:nvPr/>
            </p:nvSpPr>
            <p:spPr>
              <a:xfrm>
                <a:off x="2055814" y="2697164"/>
                <a:ext cx="334963" cy="519113"/>
              </a:xfrm>
              <a:custGeom>
                <a:rect b="b" l="l" r="r" t="t"/>
                <a:pathLst>
                  <a:path extrusionOk="0" h="48" w="31">
                    <a:moveTo>
                      <a:pt x="29" y="32"/>
                    </a:moveTo>
                    <a:cubicBezTo>
                      <a:pt x="30" y="32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0"/>
                    </a:cubicBezTo>
                    <a:cubicBezTo>
                      <a:pt x="30" y="30"/>
                      <a:pt x="30" y="29"/>
                      <a:pt x="30" y="29"/>
                    </a:cubicBezTo>
                    <a:cubicBezTo>
                      <a:pt x="29" y="28"/>
                      <a:pt x="29" y="29"/>
                      <a:pt x="28" y="28"/>
                    </a:cubicBezTo>
                    <a:cubicBezTo>
                      <a:pt x="28" y="28"/>
                      <a:pt x="28" y="27"/>
                      <a:pt x="28" y="27"/>
                    </a:cubicBezTo>
                    <a:cubicBezTo>
                      <a:pt x="28" y="26"/>
                      <a:pt x="29" y="26"/>
                      <a:pt x="29" y="26"/>
                    </a:cubicBezTo>
                    <a:cubicBezTo>
                      <a:pt x="29" y="25"/>
                      <a:pt x="28" y="25"/>
                      <a:pt x="28" y="2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4"/>
                      <a:pt x="28" y="24"/>
                      <a:pt x="28" y="23"/>
                    </a:cubicBezTo>
                    <a:cubicBezTo>
                      <a:pt x="28" y="23"/>
                      <a:pt x="28" y="22"/>
                      <a:pt x="28" y="21"/>
                    </a:cubicBezTo>
                    <a:cubicBezTo>
                      <a:pt x="28" y="21"/>
                      <a:pt x="28" y="21"/>
                      <a:pt x="28" y="20"/>
                    </a:cubicBezTo>
                    <a:cubicBezTo>
                      <a:pt x="29" y="19"/>
                      <a:pt x="29" y="19"/>
                      <a:pt x="29" y="18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8" y="18"/>
                      <a:pt x="28" y="18"/>
                      <a:pt x="27" y="18"/>
                    </a:cubicBezTo>
                    <a:cubicBezTo>
                      <a:pt x="27" y="18"/>
                      <a:pt x="26" y="18"/>
                      <a:pt x="25" y="18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4" y="18"/>
                      <a:pt x="23" y="18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2" y="16"/>
                      <a:pt x="22" y="16"/>
                      <a:pt x="21" y="16"/>
                    </a:cubicBezTo>
                    <a:cubicBezTo>
                      <a:pt x="20" y="16"/>
                      <a:pt x="20" y="16"/>
                      <a:pt x="19" y="16"/>
                    </a:cubicBezTo>
                    <a:cubicBezTo>
                      <a:pt x="18" y="16"/>
                      <a:pt x="18" y="16"/>
                      <a:pt x="17" y="15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9"/>
                      <a:pt x="15" y="9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6" y="6"/>
                      <a:pt x="16" y="6"/>
                      <a:pt x="16" y="5"/>
                    </a:cubicBezTo>
                    <a:cubicBezTo>
                      <a:pt x="16" y="5"/>
                      <a:pt x="16" y="4"/>
                      <a:pt x="17" y="4"/>
                    </a:cubicBezTo>
                    <a:cubicBezTo>
                      <a:pt x="17" y="3"/>
                      <a:pt x="18" y="4"/>
                      <a:pt x="18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2"/>
                      <a:pt x="21" y="2"/>
                      <a:pt x="21" y="1"/>
                    </a:cubicBezTo>
                    <a:cubicBezTo>
                      <a:pt x="21" y="1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7" y="1"/>
                      <a:pt x="17" y="2"/>
                    </a:cubicBezTo>
                    <a:cubicBezTo>
                      <a:pt x="16" y="2"/>
                      <a:pt x="16" y="2"/>
                      <a:pt x="16" y="3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5"/>
                      <a:pt x="9" y="5"/>
                    </a:cubicBezTo>
                    <a:cubicBezTo>
                      <a:pt x="9" y="6"/>
                      <a:pt x="9" y="6"/>
                      <a:pt x="9" y="7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8"/>
                      <a:pt x="7" y="9"/>
                    </a:cubicBezTo>
                    <a:cubicBezTo>
                      <a:pt x="7" y="9"/>
                      <a:pt x="7" y="9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6" y="10"/>
                      <a:pt x="5" y="11"/>
                    </a:cubicBezTo>
                    <a:cubicBezTo>
                      <a:pt x="5" y="11"/>
                      <a:pt x="6" y="12"/>
                      <a:pt x="5" y="12"/>
                    </a:cubicBezTo>
                    <a:cubicBezTo>
                      <a:pt x="5" y="12"/>
                      <a:pt x="5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4" y="16"/>
                      <a:pt x="4" y="17"/>
                    </a:cubicBezTo>
                    <a:cubicBezTo>
                      <a:pt x="4" y="17"/>
                      <a:pt x="4" y="18"/>
                      <a:pt x="4" y="18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3" y="22"/>
                      <a:pt x="3" y="22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5"/>
                      <a:pt x="3" y="26"/>
                      <a:pt x="2" y="27"/>
                    </a:cubicBezTo>
                    <a:cubicBezTo>
                      <a:pt x="2" y="27"/>
                      <a:pt x="3" y="28"/>
                      <a:pt x="2" y="28"/>
                    </a:cubicBezTo>
                    <a:cubicBezTo>
                      <a:pt x="2" y="29"/>
                      <a:pt x="1" y="28"/>
                      <a:pt x="1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3" y="34"/>
                      <a:pt x="3" y="34"/>
                      <a:pt x="4" y="34"/>
                    </a:cubicBezTo>
                    <a:cubicBezTo>
                      <a:pt x="4" y="34"/>
                      <a:pt x="4" y="35"/>
                      <a:pt x="4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" y="35"/>
                      <a:pt x="6" y="34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0" y="36"/>
                      <a:pt x="10" y="37"/>
                      <a:pt x="10" y="37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9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4" y="41"/>
                      <a:pt x="14" y="42"/>
                      <a:pt x="14" y="42"/>
                    </a:cubicBezTo>
                    <a:cubicBezTo>
                      <a:pt x="15" y="42"/>
                      <a:pt x="15" y="43"/>
                      <a:pt x="15" y="43"/>
                    </a:cubicBezTo>
                    <a:cubicBezTo>
                      <a:pt x="15" y="43"/>
                      <a:pt x="16" y="43"/>
                      <a:pt x="16" y="43"/>
                    </a:cubicBezTo>
                    <a:cubicBezTo>
                      <a:pt x="16" y="43"/>
                      <a:pt x="17" y="43"/>
                      <a:pt x="17" y="43"/>
                    </a:cubicBezTo>
                    <a:cubicBezTo>
                      <a:pt x="17" y="43"/>
                      <a:pt x="17" y="42"/>
                      <a:pt x="18" y="42"/>
                    </a:cubicBezTo>
                    <a:cubicBezTo>
                      <a:pt x="18" y="42"/>
                      <a:pt x="18" y="42"/>
                      <a:pt x="19" y="42"/>
                    </a:cubicBezTo>
                    <a:cubicBezTo>
                      <a:pt x="19" y="43"/>
                      <a:pt x="20" y="42"/>
                      <a:pt x="20" y="42"/>
                    </a:cubicBezTo>
                    <a:cubicBezTo>
                      <a:pt x="20" y="42"/>
                      <a:pt x="20" y="43"/>
                      <a:pt x="20" y="43"/>
                    </a:cubicBezTo>
                    <a:cubicBezTo>
                      <a:pt x="20" y="43"/>
                      <a:pt x="21" y="43"/>
                      <a:pt x="21" y="43"/>
                    </a:cubicBezTo>
                    <a:cubicBezTo>
                      <a:pt x="22" y="43"/>
                      <a:pt x="22" y="42"/>
                      <a:pt x="22" y="43"/>
                    </a:cubicBezTo>
                    <a:cubicBezTo>
                      <a:pt x="22" y="43"/>
                      <a:pt x="22" y="43"/>
                      <a:pt x="22" y="44"/>
                    </a:cubicBezTo>
                    <a:cubicBezTo>
                      <a:pt x="22" y="44"/>
                      <a:pt x="21" y="45"/>
                      <a:pt x="21" y="45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0" y="46"/>
                      <a:pt x="20" y="46"/>
                    </a:cubicBezTo>
                    <a:cubicBezTo>
                      <a:pt x="20" y="47"/>
                      <a:pt x="21" y="47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2" y="48"/>
                      <a:pt x="22" y="48"/>
                      <a:pt x="23" y="48"/>
                    </a:cubicBezTo>
                    <a:cubicBezTo>
                      <a:pt x="23" y="47"/>
                      <a:pt x="22" y="47"/>
                      <a:pt x="22" y="47"/>
                    </a:cubicBezTo>
                    <a:cubicBezTo>
                      <a:pt x="22" y="46"/>
                      <a:pt x="23" y="46"/>
                      <a:pt x="23" y="46"/>
                    </a:cubicBezTo>
                    <a:cubicBezTo>
                      <a:pt x="23" y="45"/>
                      <a:pt x="23" y="45"/>
                      <a:pt x="23" y="44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40"/>
                      <a:pt x="23" y="40"/>
                      <a:pt x="23" y="39"/>
                    </a:cubicBezTo>
                    <a:cubicBezTo>
                      <a:pt x="23" y="38"/>
                      <a:pt x="23" y="38"/>
                      <a:pt x="23" y="37"/>
                    </a:cubicBezTo>
                    <a:cubicBezTo>
                      <a:pt x="22" y="37"/>
                      <a:pt x="22" y="37"/>
                      <a:pt x="22" y="36"/>
                    </a:cubicBezTo>
                    <a:cubicBezTo>
                      <a:pt x="22" y="36"/>
                      <a:pt x="22" y="35"/>
                      <a:pt x="22" y="35"/>
                    </a:cubicBezTo>
                    <a:cubicBezTo>
                      <a:pt x="22" y="35"/>
                      <a:pt x="22" y="34"/>
                      <a:pt x="23" y="34"/>
                    </a:cubicBezTo>
                    <a:cubicBezTo>
                      <a:pt x="23" y="34"/>
                      <a:pt x="24" y="34"/>
                      <a:pt x="24" y="34"/>
                    </a:cubicBezTo>
                    <a:cubicBezTo>
                      <a:pt x="24" y="34"/>
                      <a:pt x="24" y="33"/>
                      <a:pt x="24" y="33"/>
                    </a:cubicBezTo>
                    <a:cubicBezTo>
                      <a:pt x="24" y="33"/>
                      <a:pt x="23" y="33"/>
                      <a:pt x="23" y="33"/>
                    </a:cubicBezTo>
                    <a:cubicBezTo>
                      <a:pt x="22" y="32"/>
                      <a:pt x="23" y="32"/>
                      <a:pt x="23" y="31"/>
                    </a:cubicBezTo>
                    <a:cubicBezTo>
                      <a:pt x="23" y="31"/>
                      <a:pt x="23" y="31"/>
                      <a:pt x="24" y="31"/>
                    </a:cubicBezTo>
                    <a:cubicBezTo>
                      <a:pt x="24" y="30"/>
                      <a:pt x="25" y="31"/>
                      <a:pt x="26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29" y="31"/>
                      <a:pt x="29" y="3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8" name="Google Shape;968;p69"/>
              <p:cNvSpPr/>
              <p:nvPr/>
            </p:nvSpPr>
            <p:spPr>
              <a:xfrm>
                <a:off x="2359026" y="3767139"/>
                <a:ext cx="420688" cy="941388"/>
              </a:xfrm>
              <a:custGeom>
                <a:rect b="b" l="l" r="r" t="t"/>
                <a:pathLst>
                  <a:path extrusionOk="0" h="87" w="39">
                    <a:moveTo>
                      <a:pt x="39" y="12"/>
                    </a:moveTo>
                    <a:cubicBezTo>
                      <a:pt x="39" y="12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0"/>
                      <a:pt x="38" y="11"/>
                      <a:pt x="37" y="10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7" y="13"/>
                      <a:pt x="37" y="13"/>
                      <a:pt x="37" y="14"/>
                    </a:cubicBezTo>
                    <a:cubicBezTo>
                      <a:pt x="37" y="14"/>
                      <a:pt x="36" y="14"/>
                      <a:pt x="36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3" y="16"/>
                      <a:pt x="33" y="16"/>
                      <a:pt x="32" y="16"/>
                    </a:cubicBezTo>
                    <a:cubicBezTo>
                      <a:pt x="32" y="16"/>
                      <a:pt x="32" y="16"/>
                      <a:pt x="31" y="16"/>
                    </a:cubicBezTo>
                    <a:cubicBezTo>
                      <a:pt x="31" y="16"/>
                      <a:pt x="30" y="16"/>
                      <a:pt x="30" y="16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5"/>
                    </a:cubicBezTo>
                    <a:cubicBezTo>
                      <a:pt x="28" y="15"/>
                      <a:pt x="28" y="15"/>
                      <a:pt x="28" y="14"/>
                    </a:cubicBezTo>
                    <a:cubicBezTo>
                      <a:pt x="28" y="14"/>
                      <a:pt x="28" y="14"/>
                      <a:pt x="29" y="14"/>
                    </a:cubicBezTo>
                    <a:cubicBezTo>
                      <a:pt x="29" y="13"/>
                      <a:pt x="29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30" y="10"/>
                      <a:pt x="29" y="9"/>
                      <a:pt x="29" y="9"/>
                    </a:cubicBezTo>
                    <a:cubicBezTo>
                      <a:pt x="29" y="9"/>
                      <a:pt x="28" y="9"/>
                      <a:pt x="28" y="9"/>
                    </a:cubicBezTo>
                    <a:cubicBezTo>
                      <a:pt x="28" y="9"/>
                      <a:pt x="27" y="8"/>
                      <a:pt x="27" y="8"/>
                    </a:cubicBezTo>
                    <a:cubicBezTo>
                      <a:pt x="26" y="8"/>
                      <a:pt x="26" y="8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3" y="6"/>
                      <a:pt x="22" y="6"/>
                      <a:pt x="22" y="5"/>
                    </a:cubicBezTo>
                    <a:cubicBezTo>
                      <a:pt x="21" y="5"/>
                      <a:pt x="21" y="5"/>
                      <a:pt x="21" y="4"/>
                    </a:cubicBezTo>
                    <a:cubicBezTo>
                      <a:pt x="19" y="3"/>
                      <a:pt x="18" y="4"/>
                      <a:pt x="17" y="3"/>
                    </a:cubicBezTo>
                    <a:cubicBezTo>
                      <a:pt x="17" y="3"/>
                      <a:pt x="17" y="3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2"/>
                      <a:pt x="12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3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6" y="8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5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4" y="13"/>
                      <a:pt x="4" y="14"/>
                      <a:pt x="4" y="14"/>
                    </a:cubicBezTo>
                    <a:cubicBezTo>
                      <a:pt x="3" y="15"/>
                      <a:pt x="3" y="16"/>
                      <a:pt x="2" y="17"/>
                    </a:cubicBezTo>
                    <a:cubicBezTo>
                      <a:pt x="2" y="18"/>
                      <a:pt x="1" y="18"/>
                      <a:pt x="1" y="19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1" y="24"/>
                      <a:pt x="1" y="25"/>
                    </a:cubicBezTo>
                    <a:cubicBezTo>
                      <a:pt x="1" y="26"/>
                      <a:pt x="1" y="27"/>
                      <a:pt x="1" y="28"/>
                    </a:cubicBezTo>
                    <a:cubicBezTo>
                      <a:pt x="2" y="29"/>
                      <a:pt x="2" y="30"/>
                      <a:pt x="2" y="31"/>
                    </a:cubicBezTo>
                    <a:cubicBezTo>
                      <a:pt x="2" y="32"/>
                      <a:pt x="2" y="33"/>
                      <a:pt x="2" y="34"/>
                    </a:cubicBezTo>
                    <a:cubicBezTo>
                      <a:pt x="2" y="35"/>
                      <a:pt x="3" y="35"/>
                      <a:pt x="3" y="37"/>
                    </a:cubicBezTo>
                    <a:cubicBezTo>
                      <a:pt x="3" y="37"/>
                      <a:pt x="3" y="38"/>
                      <a:pt x="3" y="39"/>
                    </a:cubicBezTo>
                    <a:cubicBezTo>
                      <a:pt x="3" y="39"/>
                      <a:pt x="4" y="40"/>
                      <a:pt x="3" y="40"/>
                    </a:cubicBezTo>
                    <a:cubicBezTo>
                      <a:pt x="3" y="41"/>
                      <a:pt x="3" y="40"/>
                      <a:pt x="3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4"/>
                      <a:pt x="2" y="44"/>
                      <a:pt x="2" y="45"/>
                    </a:cubicBezTo>
                    <a:cubicBezTo>
                      <a:pt x="2" y="45"/>
                      <a:pt x="3" y="45"/>
                      <a:pt x="3" y="45"/>
                    </a:cubicBezTo>
                    <a:cubicBezTo>
                      <a:pt x="4" y="46"/>
                      <a:pt x="5" y="47"/>
                      <a:pt x="4" y="47"/>
                    </a:cubicBezTo>
                    <a:cubicBezTo>
                      <a:pt x="4" y="48"/>
                      <a:pt x="4" y="48"/>
                      <a:pt x="3" y="49"/>
                    </a:cubicBezTo>
                    <a:cubicBezTo>
                      <a:pt x="3" y="50"/>
                      <a:pt x="3" y="51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4"/>
                      <a:pt x="4" y="55"/>
                      <a:pt x="4" y="55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59"/>
                      <a:pt x="5" y="60"/>
                      <a:pt x="5" y="60"/>
                    </a:cubicBezTo>
                    <a:cubicBezTo>
                      <a:pt x="5" y="61"/>
                      <a:pt x="6" y="61"/>
                      <a:pt x="6" y="61"/>
                    </a:cubicBezTo>
                    <a:cubicBezTo>
                      <a:pt x="6" y="61"/>
                      <a:pt x="6" y="62"/>
                      <a:pt x="6" y="62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7" y="64"/>
                      <a:pt x="7" y="64"/>
                      <a:pt x="8" y="64"/>
                    </a:cubicBezTo>
                    <a:cubicBezTo>
                      <a:pt x="8" y="65"/>
                      <a:pt x="8" y="64"/>
                      <a:pt x="9" y="65"/>
                    </a:cubicBezTo>
                    <a:cubicBezTo>
                      <a:pt x="9" y="65"/>
                      <a:pt x="8" y="65"/>
                      <a:pt x="8" y="65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8" y="66"/>
                      <a:pt x="9" y="66"/>
                      <a:pt x="9" y="66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9" y="68"/>
                      <a:pt x="9" y="68"/>
                      <a:pt x="9" y="69"/>
                    </a:cubicBezTo>
                    <a:cubicBezTo>
                      <a:pt x="9" y="69"/>
                      <a:pt x="9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0" y="71"/>
                      <a:pt x="9" y="71"/>
                      <a:pt x="9" y="71"/>
                    </a:cubicBezTo>
                    <a:cubicBezTo>
                      <a:pt x="9" y="71"/>
                      <a:pt x="9" y="71"/>
                      <a:pt x="10" y="72"/>
                    </a:cubicBezTo>
                    <a:cubicBezTo>
                      <a:pt x="10" y="72"/>
                      <a:pt x="10" y="72"/>
                      <a:pt x="10" y="73"/>
                    </a:cubicBezTo>
                    <a:cubicBezTo>
                      <a:pt x="10" y="73"/>
                      <a:pt x="9" y="73"/>
                      <a:pt x="9" y="74"/>
                    </a:cubicBezTo>
                    <a:cubicBezTo>
                      <a:pt x="9" y="74"/>
                      <a:pt x="10" y="74"/>
                      <a:pt x="10" y="75"/>
                    </a:cubicBezTo>
                    <a:cubicBezTo>
                      <a:pt x="10" y="76"/>
                      <a:pt x="10" y="76"/>
                      <a:pt x="10" y="77"/>
                    </a:cubicBezTo>
                    <a:cubicBezTo>
                      <a:pt x="9" y="78"/>
                      <a:pt x="9" y="77"/>
                      <a:pt x="9" y="78"/>
                    </a:cubicBezTo>
                    <a:cubicBezTo>
                      <a:pt x="8" y="78"/>
                      <a:pt x="9" y="79"/>
                      <a:pt x="9" y="79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10" y="81"/>
                      <a:pt x="10" y="80"/>
                      <a:pt x="11" y="80"/>
                    </a:cubicBezTo>
                    <a:cubicBezTo>
                      <a:pt x="11" y="81"/>
                      <a:pt x="10" y="81"/>
                      <a:pt x="11" y="82"/>
                    </a:cubicBezTo>
                    <a:cubicBezTo>
                      <a:pt x="11" y="82"/>
                      <a:pt x="11" y="82"/>
                      <a:pt x="12" y="82"/>
                    </a:cubicBezTo>
                    <a:cubicBezTo>
                      <a:pt x="12" y="82"/>
                      <a:pt x="12" y="82"/>
                      <a:pt x="13" y="82"/>
                    </a:cubicBezTo>
                    <a:cubicBezTo>
                      <a:pt x="13" y="82"/>
                      <a:pt x="13" y="82"/>
                      <a:pt x="13" y="82"/>
                    </a:cubicBezTo>
                    <a:cubicBezTo>
                      <a:pt x="14" y="83"/>
                      <a:pt x="13" y="83"/>
                      <a:pt x="13" y="84"/>
                    </a:cubicBezTo>
                    <a:cubicBezTo>
                      <a:pt x="13" y="84"/>
                      <a:pt x="13" y="84"/>
                      <a:pt x="14" y="8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5" y="85"/>
                      <a:pt x="15" y="85"/>
                      <a:pt x="16" y="86"/>
                    </a:cubicBezTo>
                    <a:cubicBezTo>
                      <a:pt x="17" y="86"/>
                      <a:pt x="17" y="86"/>
                      <a:pt x="18" y="86"/>
                    </a:cubicBezTo>
                    <a:cubicBezTo>
                      <a:pt x="19" y="86"/>
                      <a:pt x="19" y="85"/>
                      <a:pt x="19" y="85"/>
                    </a:cubicBezTo>
                    <a:cubicBezTo>
                      <a:pt x="20" y="85"/>
                      <a:pt x="20" y="86"/>
                      <a:pt x="21" y="86"/>
                    </a:cubicBezTo>
                    <a:cubicBezTo>
                      <a:pt x="22" y="86"/>
                      <a:pt x="22" y="86"/>
                      <a:pt x="22" y="86"/>
                    </a:cubicBezTo>
                    <a:cubicBezTo>
                      <a:pt x="23" y="87"/>
                      <a:pt x="23" y="87"/>
                      <a:pt x="23" y="87"/>
                    </a:cubicBezTo>
                    <a:cubicBezTo>
                      <a:pt x="24" y="86"/>
                      <a:pt x="23" y="86"/>
                      <a:pt x="23" y="86"/>
                    </a:cubicBezTo>
                    <a:cubicBezTo>
                      <a:pt x="23" y="85"/>
                      <a:pt x="22" y="86"/>
                      <a:pt x="22" y="86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1" y="85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3"/>
                      <a:pt x="20" y="82"/>
                      <a:pt x="21" y="82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21" y="81"/>
                      <a:pt x="22" y="81"/>
                      <a:pt x="22" y="80"/>
                    </a:cubicBezTo>
                    <a:cubicBezTo>
                      <a:pt x="22" y="80"/>
                      <a:pt x="22" y="80"/>
                      <a:pt x="22" y="79"/>
                    </a:cubicBezTo>
                    <a:cubicBezTo>
                      <a:pt x="22" y="79"/>
                      <a:pt x="22" y="79"/>
                      <a:pt x="22" y="78"/>
                    </a:cubicBezTo>
                    <a:cubicBezTo>
                      <a:pt x="22" y="78"/>
                      <a:pt x="22" y="77"/>
                      <a:pt x="22" y="77"/>
                    </a:cubicBezTo>
                    <a:cubicBezTo>
                      <a:pt x="22" y="77"/>
                      <a:pt x="22" y="77"/>
                      <a:pt x="23" y="76"/>
                    </a:cubicBezTo>
                    <a:cubicBezTo>
                      <a:pt x="23" y="76"/>
                      <a:pt x="23" y="76"/>
                      <a:pt x="24" y="76"/>
                    </a:cubicBezTo>
                    <a:cubicBezTo>
                      <a:pt x="24" y="75"/>
                      <a:pt x="24" y="75"/>
                      <a:pt x="25" y="75"/>
                    </a:cubicBezTo>
                    <a:cubicBezTo>
                      <a:pt x="25" y="74"/>
                      <a:pt x="25" y="74"/>
                      <a:pt x="25" y="73"/>
                    </a:cubicBezTo>
                    <a:cubicBezTo>
                      <a:pt x="25" y="73"/>
                      <a:pt x="25" y="73"/>
                      <a:pt x="24" y="73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1" y="72"/>
                      <a:pt x="21" y="71"/>
                      <a:pt x="21" y="71"/>
                    </a:cubicBezTo>
                    <a:cubicBezTo>
                      <a:pt x="21" y="71"/>
                      <a:pt x="21" y="71"/>
                      <a:pt x="20" y="71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19" y="70"/>
                      <a:pt x="19" y="69"/>
                      <a:pt x="19" y="69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7"/>
                      <a:pt x="20" y="67"/>
                      <a:pt x="21" y="67"/>
                    </a:cubicBezTo>
                    <a:cubicBezTo>
                      <a:pt x="21" y="66"/>
                      <a:pt x="22" y="67"/>
                      <a:pt x="22" y="66"/>
                    </a:cubicBezTo>
                    <a:cubicBezTo>
                      <a:pt x="22" y="66"/>
                      <a:pt x="22" y="66"/>
                      <a:pt x="22" y="65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22" y="65"/>
                      <a:pt x="23" y="65"/>
                      <a:pt x="23" y="64"/>
                    </a:cubicBezTo>
                    <a:cubicBezTo>
                      <a:pt x="23" y="64"/>
                      <a:pt x="22" y="64"/>
                      <a:pt x="22" y="63"/>
                    </a:cubicBezTo>
                    <a:cubicBezTo>
                      <a:pt x="22" y="63"/>
                      <a:pt x="22" y="63"/>
                      <a:pt x="22" y="62"/>
                    </a:cubicBezTo>
                    <a:cubicBezTo>
                      <a:pt x="22" y="62"/>
                      <a:pt x="22" y="62"/>
                      <a:pt x="22" y="61"/>
                    </a:cubicBezTo>
                    <a:cubicBezTo>
                      <a:pt x="22" y="61"/>
                      <a:pt x="23" y="61"/>
                      <a:pt x="23" y="61"/>
                    </a:cubicBezTo>
                    <a:cubicBezTo>
                      <a:pt x="23" y="61"/>
                      <a:pt x="23" y="61"/>
                      <a:pt x="23" y="6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60"/>
                      <a:pt x="23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2" y="59"/>
                      <a:pt x="22" y="58"/>
                    </a:cubicBezTo>
                    <a:cubicBezTo>
                      <a:pt x="22" y="58"/>
                      <a:pt x="22" y="59"/>
                      <a:pt x="21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0" y="56"/>
                      <a:pt x="20" y="56"/>
                      <a:pt x="20" y="55"/>
                    </a:cubicBezTo>
                    <a:cubicBezTo>
                      <a:pt x="20" y="55"/>
                      <a:pt x="20" y="55"/>
                      <a:pt x="20" y="54"/>
                    </a:cubicBezTo>
                    <a:cubicBezTo>
                      <a:pt x="20" y="54"/>
                      <a:pt x="21" y="54"/>
                      <a:pt x="21" y="54"/>
                    </a:cubicBezTo>
                    <a:cubicBezTo>
                      <a:pt x="22" y="54"/>
                      <a:pt x="22" y="55"/>
                      <a:pt x="23" y="55"/>
                    </a:cubicBezTo>
                    <a:cubicBezTo>
                      <a:pt x="23" y="55"/>
                      <a:pt x="23" y="55"/>
                      <a:pt x="24" y="55"/>
                    </a:cubicBezTo>
                    <a:cubicBezTo>
                      <a:pt x="24" y="55"/>
                      <a:pt x="25" y="55"/>
                      <a:pt x="25" y="55"/>
                    </a:cubicBezTo>
                    <a:cubicBezTo>
                      <a:pt x="25" y="55"/>
                      <a:pt x="26" y="55"/>
                      <a:pt x="26" y="55"/>
                    </a:cubicBezTo>
                    <a:cubicBezTo>
                      <a:pt x="26" y="55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3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3"/>
                      <a:pt x="26" y="52"/>
                      <a:pt x="26" y="52"/>
                    </a:cubicBezTo>
                    <a:cubicBezTo>
                      <a:pt x="26" y="51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8" y="49"/>
                    </a:cubicBezTo>
                    <a:cubicBezTo>
                      <a:pt x="28" y="49"/>
                      <a:pt x="28" y="49"/>
                      <a:pt x="29" y="49"/>
                    </a:cubicBezTo>
                    <a:cubicBezTo>
                      <a:pt x="29" y="49"/>
                      <a:pt x="30" y="49"/>
                      <a:pt x="30" y="49"/>
                    </a:cubicBezTo>
                    <a:cubicBezTo>
                      <a:pt x="30" y="49"/>
                      <a:pt x="31" y="49"/>
                      <a:pt x="31" y="49"/>
                    </a:cubicBezTo>
                    <a:cubicBezTo>
                      <a:pt x="32" y="49"/>
                      <a:pt x="32" y="48"/>
                      <a:pt x="33" y="48"/>
                    </a:cubicBezTo>
                    <a:cubicBezTo>
                      <a:pt x="34" y="48"/>
                      <a:pt x="34" y="48"/>
                      <a:pt x="35" y="48"/>
                    </a:cubicBezTo>
                    <a:cubicBezTo>
                      <a:pt x="35" y="47"/>
                      <a:pt x="35" y="47"/>
                      <a:pt x="36" y="46"/>
                    </a:cubicBezTo>
                    <a:cubicBezTo>
                      <a:pt x="36" y="46"/>
                      <a:pt x="36" y="45"/>
                      <a:pt x="37" y="45"/>
                    </a:cubicBezTo>
                    <a:cubicBezTo>
                      <a:pt x="37" y="44"/>
                      <a:pt x="37" y="44"/>
                      <a:pt x="37" y="43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3"/>
                      <a:pt x="37" y="43"/>
                      <a:pt x="37" y="42"/>
                    </a:cubicBezTo>
                    <a:cubicBezTo>
                      <a:pt x="36" y="42"/>
                      <a:pt x="36" y="42"/>
                      <a:pt x="36" y="41"/>
                    </a:cubicBezTo>
                    <a:cubicBezTo>
                      <a:pt x="36" y="41"/>
                      <a:pt x="35" y="41"/>
                      <a:pt x="35" y="40"/>
                    </a:cubicBezTo>
                    <a:cubicBezTo>
                      <a:pt x="35" y="40"/>
                      <a:pt x="35" y="40"/>
                      <a:pt x="35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4" y="37"/>
                      <a:pt x="34" y="38"/>
                      <a:pt x="33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6"/>
                      <a:pt x="31" y="36"/>
                      <a:pt x="31" y="36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35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ubicBezTo>
                      <a:pt x="31" y="32"/>
                      <a:pt x="31" y="31"/>
                      <a:pt x="31" y="31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9"/>
                      <a:pt x="31" y="29"/>
                      <a:pt x="31" y="28"/>
                    </a:cubicBezTo>
                    <a:cubicBezTo>
                      <a:pt x="31" y="28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5"/>
                    </a:cubicBezTo>
                    <a:cubicBezTo>
                      <a:pt x="31" y="25"/>
                      <a:pt x="31" y="25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3" y="22"/>
                      <a:pt x="33" y="22"/>
                    </a:cubicBezTo>
                    <a:cubicBezTo>
                      <a:pt x="33" y="22"/>
                      <a:pt x="33" y="21"/>
                      <a:pt x="33" y="21"/>
                    </a:cubicBezTo>
                    <a:cubicBezTo>
                      <a:pt x="33" y="21"/>
                      <a:pt x="33" y="21"/>
                      <a:pt x="34" y="21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5" y="19"/>
                      <a:pt x="35" y="19"/>
                    </a:cubicBezTo>
                    <a:cubicBezTo>
                      <a:pt x="35" y="18"/>
                      <a:pt x="35" y="18"/>
                      <a:pt x="36" y="18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7"/>
                      <a:pt x="37" y="17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5"/>
                      <a:pt x="38" y="16"/>
                      <a:pt x="38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3"/>
                      <a:pt x="39" y="13"/>
                      <a:pt x="39" y="1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69" name="Google Shape;969;p69"/>
              <p:cNvSpPr/>
              <p:nvPr/>
            </p:nvSpPr>
            <p:spPr>
              <a:xfrm>
                <a:off x="2606676" y="4719639"/>
                <a:ext cx="107950" cy="65088"/>
              </a:xfrm>
              <a:custGeom>
                <a:rect b="b" l="l" r="r" t="t"/>
                <a:pathLst>
                  <a:path extrusionOk="0" h="6" w="10">
                    <a:moveTo>
                      <a:pt x="9" y="5"/>
                    </a:move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5" y="3"/>
                      <a:pt x="4" y="3"/>
                    </a:cubicBezTo>
                    <a:cubicBezTo>
                      <a:pt x="4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3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5" y="5"/>
                      <a:pt x="6" y="5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9" y="6"/>
                    </a:cubicBezTo>
                    <a:cubicBezTo>
                      <a:pt x="9" y="6"/>
                      <a:pt x="10" y="6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0" name="Google Shape;970;p69"/>
              <p:cNvSpPr/>
              <p:nvPr/>
            </p:nvSpPr>
            <p:spPr>
              <a:xfrm>
                <a:off x="2606676" y="4394201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1" name="Google Shape;971;p69"/>
              <p:cNvSpPr/>
              <p:nvPr/>
            </p:nvSpPr>
            <p:spPr>
              <a:xfrm>
                <a:off x="5780089" y="1897064"/>
                <a:ext cx="346075" cy="271463"/>
              </a:xfrm>
              <a:custGeom>
                <a:rect b="b" l="l" r="r" t="t"/>
                <a:pathLst>
                  <a:path extrusionOk="0" h="25" w="32">
                    <a:moveTo>
                      <a:pt x="30" y="3"/>
                    </a:moveTo>
                    <a:cubicBezTo>
                      <a:pt x="30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7" y="3"/>
                      <a:pt x="27" y="3"/>
                    </a:cubicBezTo>
                    <a:cubicBezTo>
                      <a:pt x="26" y="3"/>
                      <a:pt x="26" y="4"/>
                      <a:pt x="26" y="4"/>
                    </a:cubicBezTo>
                    <a:cubicBezTo>
                      <a:pt x="25" y="4"/>
                      <a:pt x="25" y="5"/>
                      <a:pt x="24" y="4"/>
                    </a:cubicBezTo>
                    <a:cubicBezTo>
                      <a:pt x="24" y="4"/>
                      <a:pt x="24" y="4"/>
                      <a:pt x="24" y="3"/>
                    </a:cubicBezTo>
                    <a:cubicBezTo>
                      <a:pt x="23" y="3"/>
                      <a:pt x="24" y="2"/>
                      <a:pt x="24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2"/>
                      <a:pt x="19" y="2"/>
                      <a:pt x="19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10" y="2"/>
                      <a:pt x="10" y="2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6"/>
                      <a:pt x="8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6"/>
                      <a:pt x="5" y="7"/>
                    </a:cubicBezTo>
                    <a:cubicBezTo>
                      <a:pt x="5" y="7"/>
                      <a:pt x="5" y="8"/>
                      <a:pt x="5" y="8"/>
                    </a:cubicBezTo>
                    <a:cubicBezTo>
                      <a:pt x="5" y="8"/>
                      <a:pt x="5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0" y="14"/>
                      <a:pt x="1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1" y="16"/>
                      <a:pt x="2" y="17"/>
                      <a:pt x="2" y="17"/>
                    </a:cubicBezTo>
                    <a:cubicBezTo>
                      <a:pt x="2" y="18"/>
                      <a:pt x="1" y="18"/>
                      <a:pt x="1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3" y="19"/>
                      <a:pt x="4" y="19"/>
                      <a:pt x="4" y="19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5" y="24"/>
                      <a:pt x="5" y="24"/>
                    </a:cubicBezTo>
                    <a:cubicBezTo>
                      <a:pt x="6" y="24"/>
                      <a:pt x="6" y="25"/>
                      <a:pt x="7" y="25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9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3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4"/>
                      <a:pt x="16" y="24"/>
                    </a:cubicBezTo>
                    <a:cubicBezTo>
                      <a:pt x="16" y="23"/>
                      <a:pt x="16" y="23"/>
                      <a:pt x="16" y="22"/>
                    </a:cubicBezTo>
                    <a:cubicBezTo>
                      <a:pt x="16" y="22"/>
                      <a:pt x="16" y="22"/>
                      <a:pt x="16" y="21"/>
                    </a:cubicBezTo>
                    <a:cubicBezTo>
                      <a:pt x="16" y="21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8" y="19"/>
                      <a:pt x="19" y="19"/>
                    </a:cubicBezTo>
                    <a:cubicBezTo>
                      <a:pt x="19" y="18"/>
                      <a:pt x="20" y="18"/>
                      <a:pt x="20" y="18"/>
                    </a:cubicBezTo>
                    <a:cubicBezTo>
                      <a:pt x="20" y="18"/>
                      <a:pt x="21" y="18"/>
                      <a:pt x="21" y="18"/>
                    </a:cubicBezTo>
                    <a:cubicBezTo>
                      <a:pt x="21" y="18"/>
                      <a:pt x="21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18"/>
                      <a:pt x="23" y="18"/>
                      <a:pt x="22" y="17"/>
                    </a:cubicBezTo>
                    <a:cubicBezTo>
                      <a:pt x="22" y="17"/>
                      <a:pt x="22" y="16"/>
                      <a:pt x="22" y="16"/>
                    </a:cubicBezTo>
                    <a:cubicBezTo>
                      <a:pt x="22" y="15"/>
                      <a:pt x="22" y="15"/>
                      <a:pt x="23" y="15"/>
                    </a:cubicBezTo>
                    <a:cubicBezTo>
                      <a:pt x="23" y="14"/>
                      <a:pt x="23" y="13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5" y="12"/>
                      <a:pt x="25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ubicBezTo>
                      <a:pt x="28" y="11"/>
                      <a:pt x="27" y="10"/>
                      <a:pt x="27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7"/>
                      <a:pt x="25" y="7"/>
                      <a:pt x="25" y="6"/>
                    </a:cubicBezTo>
                    <a:cubicBezTo>
                      <a:pt x="25" y="6"/>
                      <a:pt x="25" y="5"/>
                      <a:pt x="26" y="5"/>
                    </a:cubicBezTo>
                    <a:cubicBezTo>
                      <a:pt x="26" y="5"/>
                      <a:pt x="27" y="4"/>
                      <a:pt x="27" y="4"/>
                    </a:cubicBezTo>
                    <a:cubicBezTo>
                      <a:pt x="28" y="4"/>
                      <a:pt x="28" y="4"/>
                      <a:pt x="29" y="4"/>
                    </a:cubicBezTo>
                    <a:cubicBezTo>
                      <a:pt x="29" y="4"/>
                      <a:pt x="30" y="4"/>
                      <a:pt x="30" y="4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3"/>
                      <a:pt x="31" y="3"/>
                      <a:pt x="30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2" name="Google Shape;972;p69"/>
              <p:cNvSpPr/>
              <p:nvPr/>
            </p:nvSpPr>
            <p:spPr>
              <a:xfrm>
                <a:off x="3740151" y="2222501"/>
                <a:ext cx="334963" cy="400050"/>
              </a:xfrm>
              <a:custGeom>
                <a:rect b="b" l="l" r="r" t="t"/>
                <a:pathLst>
                  <a:path extrusionOk="0" h="37" w="31">
                    <a:moveTo>
                      <a:pt x="29" y="35"/>
                    </a:move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4"/>
                      <a:pt x="29" y="34"/>
                    </a:cubicBezTo>
                    <a:cubicBezTo>
                      <a:pt x="29" y="34"/>
                      <a:pt x="30" y="34"/>
                      <a:pt x="30" y="33"/>
                    </a:cubicBezTo>
                    <a:cubicBezTo>
                      <a:pt x="30" y="33"/>
                      <a:pt x="29" y="33"/>
                      <a:pt x="29" y="32"/>
                    </a:cubicBezTo>
                    <a:cubicBezTo>
                      <a:pt x="29" y="32"/>
                      <a:pt x="29" y="32"/>
                      <a:pt x="28" y="32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4"/>
                      <a:pt x="10" y="14"/>
                      <a:pt x="11" y="1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3"/>
                      <a:pt x="1" y="23"/>
                      <a:pt x="1" y="24"/>
                    </a:cubicBezTo>
                    <a:cubicBezTo>
                      <a:pt x="1" y="24"/>
                      <a:pt x="1" y="24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7"/>
                    </a:cubicBezTo>
                    <a:cubicBezTo>
                      <a:pt x="2" y="27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9"/>
                    </a:cubicBezTo>
                    <a:cubicBezTo>
                      <a:pt x="3" y="29"/>
                      <a:pt x="2" y="30"/>
                      <a:pt x="2" y="30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2"/>
                      <a:pt x="1" y="32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2" y="32"/>
                      <a:pt x="3" y="32"/>
                      <a:pt x="3" y="32"/>
                    </a:cubicBezTo>
                    <a:cubicBezTo>
                      <a:pt x="3" y="32"/>
                      <a:pt x="4" y="32"/>
                      <a:pt x="4" y="32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6" y="32"/>
                    </a:cubicBezTo>
                    <a:cubicBezTo>
                      <a:pt x="6" y="32"/>
                      <a:pt x="7" y="31"/>
                      <a:pt x="7" y="32"/>
                    </a:cubicBezTo>
                    <a:cubicBezTo>
                      <a:pt x="7" y="32"/>
                      <a:pt x="7" y="32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5"/>
                      <a:pt x="10" y="34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1" y="36"/>
                      <a:pt x="11" y="36"/>
                    </a:cubicBezTo>
                    <a:cubicBezTo>
                      <a:pt x="11" y="36"/>
                      <a:pt x="11" y="37"/>
                      <a:pt x="12" y="37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5" y="35"/>
                      <a:pt x="14" y="36"/>
                      <a:pt x="15" y="36"/>
                    </a:cubicBezTo>
                    <a:cubicBezTo>
                      <a:pt x="15" y="36"/>
                      <a:pt x="15" y="36"/>
                      <a:pt x="15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8" y="35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9" y="35"/>
                      <a:pt x="19" y="34"/>
                      <a:pt x="19" y="34"/>
                    </a:cubicBezTo>
                    <a:cubicBezTo>
                      <a:pt x="19" y="34"/>
                      <a:pt x="20" y="35"/>
                      <a:pt x="20" y="35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29" y="35"/>
                      <a:pt x="29" y="35"/>
                      <a:pt x="29" y="3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3" name="Google Shape;973;p69"/>
              <p:cNvSpPr/>
              <p:nvPr/>
            </p:nvSpPr>
            <p:spPr>
              <a:xfrm>
                <a:off x="3967164" y="2222501"/>
                <a:ext cx="11113" cy="1588"/>
              </a:xfrm>
              <a:prstGeom prst="rect">
                <a:avLst/>
              </a:pr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4" name="Google Shape;974;p69"/>
              <p:cNvSpPr/>
              <p:nvPr/>
            </p:nvSpPr>
            <p:spPr>
              <a:xfrm>
                <a:off x="3967164" y="2222501"/>
                <a:ext cx="11113" cy="0"/>
              </a:xfrm>
              <a:custGeom>
                <a:rect b="b" l="l" r="r" t="t"/>
                <a:pathLst>
                  <a:path extrusionOk="0" h="120000"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5" name="Google Shape;975;p69"/>
              <p:cNvSpPr/>
              <p:nvPr/>
            </p:nvSpPr>
            <p:spPr>
              <a:xfrm>
                <a:off x="4495801" y="2957514"/>
                <a:ext cx="204788" cy="280988"/>
              </a:xfrm>
              <a:custGeom>
                <a:rect b="b" l="l" r="r" t="t"/>
                <a:pathLst>
                  <a:path extrusionOk="0" h="26" w="19">
                    <a:moveTo>
                      <a:pt x="13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0"/>
                      <a:pt x="14" y="20"/>
                      <a:pt x="13" y="19"/>
                    </a:cubicBezTo>
                    <a:cubicBezTo>
                      <a:pt x="13" y="19"/>
                      <a:pt x="13" y="19"/>
                      <a:pt x="13" y="18"/>
                    </a:cubicBezTo>
                    <a:cubicBezTo>
                      <a:pt x="13" y="18"/>
                      <a:pt x="13" y="18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2"/>
                      <a:pt x="16" y="11"/>
                      <a:pt x="17" y="11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8"/>
                      <a:pt x="17" y="8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ubicBezTo>
                      <a:pt x="18" y="6"/>
                      <a:pt x="17" y="5"/>
                      <a:pt x="18" y="5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0"/>
                      <a:pt x="15" y="1"/>
                    </a:cubicBezTo>
                    <a:cubicBezTo>
                      <a:pt x="14" y="1"/>
                      <a:pt x="15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4"/>
                      <a:pt x="13" y="4"/>
                      <a:pt x="13" y="5"/>
                    </a:cubicBezTo>
                    <a:cubicBezTo>
                      <a:pt x="13" y="5"/>
                      <a:pt x="13" y="5"/>
                      <a:pt x="13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6"/>
                      <a:pt x="10" y="6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7" y="11"/>
                      <a:pt x="7" y="11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4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9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8"/>
                      <a:pt x="5" y="17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2" y="18"/>
                      <a:pt x="2" y="18"/>
                      <a:pt x="1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1" y="19"/>
                      <a:pt x="1" y="20"/>
                      <a:pt x="1" y="20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1"/>
                      <a:pt x="1" y="21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1" y="24"/>
                      <a:pt x="1" y="24"/>
                    </a:cubicBezTo>
                    <a:cubicBezTo>
                      <a:pt x="1" y="24"/>
                      <a:pt x="1" y="25"/>
                      <a:pt x="1" y="25"/>
                    </a:cubicBezTo>
                    <a:cubicBezTo>
                      <a:pt x="1" y="25"/>
                      <a:pt x="1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6"/>
                      <a:pt x="2" y="25"/>
                      <a:pt x="2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4" y="25"/>
                      <a:pt x="4" y="24"/>
                      <a:pt x="4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" y="24"/>
                      <a:pt x="6" y="23"/>
                      <a:pt x="6" y="24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9" y="24"/>
                    </a:cubicBezTo>
                    <a:cubicBezTo>
                      <a:pt x="9" y="25"/>
                      <a:pt x="8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1" y="24"/>
                      <a:pt x="11" y="23"/>
                      <a:pt x="11" y="23"/>
                    </a:cubicBezTo>
                    <a:cubicBezTo>
                      <a:pt x="12" y="23"/>
                      <a:pt x="12" y="23"/>
                      <a:pt x="13" y="22"/>
                    </a:cubicBezTo>
                    <a:cubicBezTo>
                      <a:pt x="13" y="22"/>
                      <a:pt x="13" y="22"/>
                      <a:pt x="13" y="2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6" name="Google Shape;976;p69"/>
              <p:cNvSpPr/>
              <p:nvPr/>
            </p:nvSpPr>
            <p:spPr>
              <a:xfrm>
                <a:off x="4637089" y="301148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7" name="Google Shape;977;p69"/>
              <p:cNvSpPr/>
              <p:nvPr/>
            </p:nvSpPr>
            <p:spPr>
              <a:xfrm>
                <a:off x="3956051" y="2751139"/>
                <a:ext cx="173038" cy="195263"/>
              </a:xfrm>
              <a:custGeom>
                <a:rect b="b" l="l" r="r" t="t"/>
                <a:pathLst>
                  <a:path extrusionOk="0" h="18" w="16">
                    <a:moveTo>
                      <a:pt x="15" y="5"/>
                    </a:moveTo>
                    <a:cubicBezTo>
                      <a:pt x="15" y="5"/>
                      <a:pt x="16" y="4"/>
                      <a:pt x="16" y="4"/>
                    </a:cubicBezTo>
                    <a:cubicBezTo>
                      <a:pt x="16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9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2" y="13"/>
                      <a:pt x="2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7"/>
                      <a:pt x="4" y="17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5" y="16"/>
                      <a:pt x="6" y="16"/>
                    </a:cubicBezTo>
                    <a:cubicBezTo>
                      <a:pt x="6" y="16"/>
                      <a:pt x="6" y="16"/>
                      <a:pt x="7" y="16"/>
                    </a:cubicBezTo>
                    <a:cubicBezTo>
                      <a:pt x="7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1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4" y="15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4"/>
                      <a:pt x="15" y="14"/>
                      <a:pt x="14" y="14"/>
                    </a:cubicBezTo>
                    <a:cubicBezTo>
                      <a:pt x="14" y="13"/>
                      <a:pt x="14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8"/>
                      <a:pt x="15" y="8"/>
                      <a:pt x="15" y="7"/>
                    </a:cubicBezTo>
                    <a:cubicBezTo>
                      <a:pt x="15" y="7"/>
                      <a:pt x="14" y="6"/>
                      <a:pt x="15" y="6"/>
                    </a:cubicBezTo>
                    <a:cubicBezTo>
                      <a:pt x="15" y="5"/>
                      <a:pt x="15" y="5"/>
                      <a:pt x="15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8" name="Google Shape;978;p69"/>
              <p:cNvSpPr/>
              <p:nvPr/>
            </p:nvSpPr>
            <p:spPr>
              <a:xfrm>
                <a:off x="4205289" y="2351089"/>
                <a:ext cx="420688" cy="357188"/>
              </a:xfrm>
              <a:custGeom>
                <a:rect b="b" l="l" r="r" t="t"/>
                <a:pathLst>
                  <a:path extrusionOk="0" h="33" w="39">
                    <a:moveTo>
                      <a:pt x="28" y="29"/>
                    </a:move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29" y="30"/>
                      <a:pt x="30" y="30"/>
                    </a:cubicBezTo>
                    <a:cubicBezTo>
                      <a:pt x="30" y="30"/>
                      <a:pt x="30" y="30"/>
                      <a:pt x="31" y="30"/>
                    </a:cubicBezTo>
                    <a:cubicBezTo>
                      <a:pt x="31" y="29"/>
                      <a:pt x="31" y="29"/>
                      <a:pt x="32" y="29"/>
                    </a:cubicBezTo>
                    <a:cubicBezTo>
                      <a:pt x="32" y="29"/>
                      <a:pt x="32" y="29"/>
                      <a:pt x="33" y="29"/>
                    </a:cubicBezTo>
                    <a:cubicBezTo>
                      <a:pt x="33" y="29"/>
                      <a:pt x="33" y="29"/>
                      <a:pt x="33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8"/>
                      <a:pt x="33" y="28"/>
                      <a:pt x="34" y="27"/>
                    </a:cubicBezTo>
                    <a:cubicBezTo>
                      <a:pt x="34" y="27"/>
                      <a:pt x="34" y="27"/>
                      <a:pt x="34" y="26"/>
                    </a:cubicBezTo>
                    <a:cubicBezTo>
                      <a:pt x="34" y="26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5" y="23"/>
                    </a:cubicBezTo>
                    <a:cubicBezTo>
                      <a:pt x="35" y="23"/>
                      <a:pt x="35" y="23"/>
                      <a:pt x="35" y="23"/>
                    </a:cubicBezTo>
                    <a:cubicBezTo>
                      <a:pt x="36" y="23"/>
                      <a:pt x="36" y="22"/>
                      <a:pt x="36" y="22"/>
                    </a:cubicBezTo>
                    <a:cubicBezTo>
                      <a:pt x="36" y="22"/>
                      <a:pt x="36" y="21"/>
                      <a:pt x="36" y="21"/>
                    </a:cubicBezTo>
                    <a:cubicBezTo>
                      <a:pt x="36" y="21"/>
                      <a:pt x="37" y="21"/>
                      <a:pt x="37" y="21"/>
                    </a:cubicBezTo>
                    <a:cubicBezTo>
                      <a:pt x="37" y="20"/>
                      <a:pt x="37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6"/>
                      <a:pt x="38" y="14"/>
                      <a:pt x="38" y="13"/>
                    </a:cubicBezTo>
                    <a:cubicBezTo>
                      <a:pt x="38" y="12"/>
                      <a:pt x="38" y="12"/>
                      <a:pt x="39" y="11"/>
                    </a:cubicBezTo>
                    <a:cubicBezTo>
                      <a:pt x="39" y="10"/>
                      <a:pt x="39" y="10"/>
                      <a:pt x="39" y="9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8"/>
                      <a:pt x="38" y="8"/>
                      <a:pt x="38" y="8"/>
                    </a:cubicBezTo>
                    <a:cubicBezTo>
                      <a:pt x="38" y="8"/>
                      <a:pt x="38" y="8"/>
                      <a:pt x="38" y="7"/>
                    </a:cubicBezTo>
                    <a:cubicBezTo>
                      <a:pt x="38" y="7"/>
                      <a:pt x="38" y="7"/>
                      <a:pt x="37" y="7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7" y="4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2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4" y="2"/>
                    </a:cubicBezTo>
                    <a:cubicBezTo>
                      <a:pt x="34" y="2"/>
                      <a:pt x="34" y="2"/>
                      <a:pt x="34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1" y="1"/>
                    </a:cubicBezTo>
                    <a:cubicBezTo>
                      <a:pt x="31" y="1"/>
                      <a:pt x="31" y="0"/>
                      <a:pt x="31" y="0"/>
                    </a:cubicBezTo>
                    <a:cubicBezTo>
                      <a:pt x="30" y="0"/>
                      <a:pt x="30" y="0"/>
                      <a:pt x="29" y="0"/>
                    </a:cubicBezTo>
                    <a:cubicBezTo>
                      <a:pt x="29" y="0"/>
                      <a:pt x="29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4" y="5"/>
                      <a:pt x="23" y="4"/>
                      <a:pt x="22" y="5"/>
                    </a:cubicBezTo>
                    <a:cubicBezTo>
                      <a:pt x="21" y="5"/>
                      <a:pt x="21" y="6"/>
                      <a:pt x="21" y="7"/>
                    </a:cubicBezTo>
                    <a:cubicBezTo>
                      <a:pt x="20" y="7"/>
                      <a:pt x="19" y="8"/>
                      <a:pt x="18" y="8"/>
                    </a:cubicBezTo>
                    <a:cubicBezTo>
                      <a:pt x="18" y="9"/>
                      <a:pt x="17" y="9"/>
                      <a:pt x="17" y="10"/>
                    </a:cubicBezTo>
                    <a:cubicBezTo>
                      <a:pt x="16" y="10"/>
                      <a:pt x="15" y="11"/>
                      <a:pt x="15" y="11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1" y="12"/>
                      <a:pt x="10" y="13"/>
                      <a:pt x="9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5"/>
                      <a:pt x="10" y="16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9" y="22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8" y="23"/>
                      <a:pt x="8" y="24"/>
                    </a:cubicBezTo>
                    <a:cubicBezTo>
                      <a:pt x="8" y="24"/>
                      <a:pt x="7" y="23"/>
                      <a:pt x="7" y="23"/>
                    </a:cubicBezTo>
                    <a:cubicBezTo>
                      <a:pt x="6" y="23"/>
                      <a:pt x="6" y="24"/>
                      <a:pt x="6" y="24"/>
                    </a:cubicBezTo>
                    <a:cubicBezTo>
                      <a:pt x="5" y="24"/>
                      <a:pt x="5" y="24"/>
                      <a:pt x="4" y="24"/>
                    </a:cubicBezTo>
                    <a:cubicBezTo>
                      <a:pt x="4" y="24"/>
                      <a:pt x="3" y="24"/>
                      <a:pt x="3" y="24"/>
                    </a:cubicBezTo>
                    <a:cubicBezTo>
                      <a:pt x="3" y="24"/>
                      <a:pt x="3" y="24"/>
                      <a:pt x="2" y="24"/>
                    </a:cubicBezTo>
                    <a:cubicBezTo>
                      <a:pt x="2" y="25"/>
                      <a:pt x="2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28"/>
                      <a:pt x="2" y="28"/>
                      <a:pt x="2" y="29"/>
                    </a:cubicBezTo>
                    <a:cubicBezTo>
                      <a:pt x="3" y="29"/>
                      <a:pt x="2" y="29"/>
                      <a:pt x="2" y="30"/>
                    </a:cubicBezTo>
                    <a:cubicBezTo>
                      <a:pt x="2" y="30"/>
                      <a:pt x="2" y="31"/>
                      <a:pt x="2" y="31"/>
                    </a:cubicBezTo>
                    <a:cubicBezTo>
                      <a:pt x="3" y="31"/>
                      <a:pt x="3" y="31"/>
                      <a:pt x="4" y="31"/>
                    </a:cubicBezTo>
                    <a:cubicBezTo>
                      <a:pt x="4" y="31"/>
                      <a:pt x="4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1"/>
                      <a:pt x="9" y="31"/>
                      <a:pt x="9" y="31"/>
                    </a:cubicBezTo>
                    <a:cubicBezTo>
                      <a:pt x="10" y="31"/>
                      <a:pt x="9" y="30"/>
                      <a:pt x="10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8"/>
                      <a:pt x="11" y="28"/>
                    </a:cubicBezTo>
                    <a:cubicBezTo>
                      <a:pt x="11" y="28"/>
                      <a:pt x="12" y="28"/>
                      <a:pt x="12" y="28"/>
                    </a:cubicBezTo>
                    <a:cubicBezTo>
                      <a:pt x="12" y="28"/>
                      <a:pt x="12" y="28"/>
                      <a:pt x="13" y="28"/>
                    </a:cubicBezTo>
                    <a:cubicBezTo>
                      <a:pt x="13" y="28"/>
                      <a:pt x="13" y="27"/>
                      <a:pt x="13" y="28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9"/>
                      <a:pt x="15" y="29"/>
                    </a:cubicBezTo>
                    <a:cubicBezTo>
                      <a:pt x="15" y="29"/>
                      <a:pt x="15" y="29"/>
                      <a:pt x="16" y="29"/>
                    </a:cubicBezTo>
                    <a:cubicBezTo>
                      <a:pt x="16" y="29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8" y="30"/>
                    </a:cubicBezTo>
                    <a:cubicBezTo>
                      <a:pt x="18" y="30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20" y="29"/>
                    </a:cubicBezTo>
                    <a:cubicBezTo>
                      <a:pt x="20" y="29"/>
                      <a:pt x="20" y="30"/>
                      <a:pt x="21" y="30"/>
                    </a:cubicBezTo>
                    <a:cubicBezTo>
                      <a:pt x="21" y="30"/>
                      <a:pt x="21" y="30"/>
                      <a:pt x="22" y="31"/>
                    </a:cubicBezTo>
                    <a:cubicBezTo>
                      <a:pt x="22" y="31"/>
                      <a:pt x="22" y="31"/>
                      <a:pt x="23" y="31"/>
                    </a:cubicBezTo>
                    <a:cubicBezTo>
                      <a:pt x="23" y="31"/>
                      <a:pt x="23" y="31"/>
                      <a:pt x="24" y="30"/>
                    </a:cubicBezTo>
                    <a:cubicBezTo>
                      <a:pt x="24" y="30"/>
                      <a:pt x="24" y="30"/>
                      <a:pt x="25" y="30"/>
                    </a:cubicBezTo>
                    <a:cubicBezTo>
                      <a:pt x="25" y="29"/>
                      <a:pt x="25" y="29"/>
                      <a:pt x="26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27" y="29"/>
                      <a:pt x="28" y="29"/>
                      <a:pt x="28" y="2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9" name="Google Shape;979;p69"/>
              <p:cNvSpPr/>
              <p:nvPr/>
            </p:nvSpPr>
            <p:spPr>
              <a:xfrm>
                <a:off x="4992689" y="3151189"/>
                <a:ext cx="42863" cy="65088"/>
              </a:xfrm>
              <a:custGeom>
                <a:rect b="b" l="l" r="r" t="t"/>
                <a:pathLst>
                  <a:path extrusionOk="0" h="6" w="4">
                    <a:moveTo>
                      <a:pt x="3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3" y="1"/>
                      <a:pt x="3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0" name="Google Shape;980;p69"/>
              <p:cNvSpPr/>
              <p:nvPr/>
            </p:nvSpPr>
            <p:spPr>
              <a:xfrm>
                <a:off x="5003801" y="3216276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1" name="Google Shape;981;p69"/>
              <p:cNvSpPr/>
              <p:nvPr/>
            </p:nvSpPr>
            <p:spPr>
              <a:xfrm>
                <a:off x="4787901" y="3335339"/>
                <a:ext cx="323850" cy="312738"/>
              </a:xfrm>
              <a:custGeom>
                <a:rect b="b" l="l" r="r" t="t"/>
                <a:pathLst>
                  <a:path extrusionOk="0" h="29" w="30">
                    <a:moveTo>
                      <a:pt x="29" y="6"/>
                    </a:moveTo>
                    <a:cubicBezTo>
                      <a:pt x="29" y="6"/>
                      <a:pt x="29" y="6"/>
                      <a:pt x="29" y="5"/>
                    </a:cubicBezTo>
                    <a:cubicBezTo>
                      <a:pt x="29" y="5"/>
                      <a:pt x="29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"/>
                      <a:pt x="28" y="3"/>
                      <a:pt x="27" y="3"/>
                    </a:cubicBezTo>
                    <a:cubicBezTo>
                      <a:pt x="27" y="3"/>
                      <a:pt x="26" y="3"/>
                      <a:pt x="26" y="2"/>
                    </a:cubicBezTo>
                    <a:cubicBezTo>
                      <a:pt x="25" y="2"/>
                      <a:pt x="25" y="2"/>
                      <a:pt x="24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1"/>
                      <a:pt x="20" y="0"/>
                      <a:pt x="19" y="0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7" y="4"/>
                      <a:pt x="17" y="5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7"/>
                    </a:cubicBezTo>
                    <a:cubicBezTo>
                      <a:pt x="17" y="8"/>
                      <a:pt x="16" y="8"/>
                      <a:pt x="16" y="8"/>
                    </a:cubicBezTo>
                    <a:cubicBezTo>
                      <a:pt x="16" y="9"/>
                      <a:pt x="16" y="10"/>
                      <a:pt x="17" y="11"/>
                    </a:cubicBezTo>
                    <a:cubicBezTo>
                      <a:pt x="17" y="11"/>
                      <a:pt x="17" y="11"/>
                      <a:pt x="18" y="11"/>
                    </a:cubicBezTo>
                    <a:cubicBezTo>
                      <a:pt x="19" y="11"/>
                      <a:pt x="18" y="12"/>
                      <a:pt x="18" y="13"/>
                    </a:cubicBezTo>
                    <a:cubicBezTo>
                      <a:pt x="18" y="13"/>
                      <a:pt x="18" y="14"/>
                      <a:pt x="18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3"/>
                      <a:pt x="16" y="13"/>
                      <a:pt x="15" y="12"/>
                    </a:cubicBezTo>
                    <a:cubicBezTo>
                      <a:pt x="15" y="12"/>
                      <a:pt x="14" y="12"/>
                      <a:pt x="14" y="11"/>
                    </a:cubicBezTo>
                    <a:cubicBezTo>
                      <a:pt x="14" y="11"/>
                      <a:pt x="14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10"/>
                      <a:pt x="9" y="11"/>
                      <a:pt x="9" y="10"/>
                    </a:cubicBezTo>
                    <a:cubicBezTo>
                      <a:pt x="8" y="10"/>
                      <a:pt x="9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3"/>
                      <a:pt x="6" y="14"/>
                      <a:pt x="5" y="14"/>
                    </a:cubicBezTo>
                    <a:cubicBezTo>
                      <a:pt x="5" y="14"/>
                      <a:pt x="4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4" y="27"/>
                    </a:cubicBezTo>
                    <a:cubicBezTo>
                      <a:pt x="4" y="27"/>
                      <a:pt x="4" y="27"/>
                      <a:pt x="5" y="27"/>
                    </a:cubicBezTo>
                    <a:cubicBezTo>
                      <a:pt x="5" y="27"/>
                      <a:pt x="6" y="27"/>
                      <a:pt x="6" y="27"/>
                    </a:cubicBezTo>
                    <a:cubicBezTo>
                      <a:pt x="7" y="27"/>
                      <a:pt x="7" y="28"/>
                      <a:pt x="7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3" y="29"/>
                      <a:pt x="12" y="28"/>
                      <a:pt x="12" y="28"/>
                    </a:cubicBezTo>
                    <a:cubicBezTo>
                      <a:pt x="13" y="28"/>
                      <a:pt x="13" y="28"/>
                      <a:pt x="13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4" y="26"/>
                      <a:pt x="15" y="26"/>
                    </a:cubicBezTo>
                    <a:cubicBezTo>
                      <a:pt x="15" y="25"/>
                      <a:pt x="15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0" y="22"/>
                      <a:pt x="20" y="22"/>
                      <a:pt x="21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ubicBezTo>
                      <a:pt x="20" y="20"/>
                      <a:pt x="20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9"/>
                      <a:pt x="24" y="19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7" y="17"/>
                      <a:pt x="27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7"/>
                      <a:pt x="27" y="17"/>
                      <a:pt x="27" y="16"/>
                    </a:cubicBezTo>
                    <a:cubicBezTo>
                      <a:pt x="27" y="16"/>
                      <a:pt x="27" y="16"/>
                      <a:pt x="27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3"/>
                    </a:cubicBezTo>
                    <a:cubicBezTo>
                      <a:pt x="29" y="13"/>
                      <a:pt x="29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9" y="10"/>
                      <a:pt x="28" y="10"/>
                      <a:pt x="28" y="10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30" y="8"/>
                      <a:pt x="30" y="7"/>
                    </a:cubicBezTo>
                    <a:cubicBezTo>
                      <a:pt x="30" y="7"/>
                      <a:pt x="29" y="7"/>
                      <a:pt x="29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2" name="Google Shape;982;p69"/>
              <p:cNvSpPr/>
              <p:nvPr/>
            </p:nvSpPr>
            <p:spPr>
              <a:xfrm>
                <a:off x="5024439" y="378936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3" name="Google Shape;983;p69"/>
              <p:cNvSpPr/>
              <p:nvPr/>
            </p:nvSpPr>
            <p:spPr>
              <a:xfrm>
                <a:off x="4625976" y="3778251"/>
                <a:ext cx="442913" cy="388938"/>
              </a:xfrm>
              <a:custGeom>
                <a:rect b="b" l="l" r="r" t="t"/>
                <a:pathLst>
                  <a:path extrusionOk="0" h="36" w="41">
                    <a:moveTo>
                      <a:pt x="38" y="11"/>
                    </a:moveTo>
                    <a:cubicBezTo>
                      <a:pt x="38" y="11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9" y="8"/>
                    </a:cubicBezTo>
                    <a:cubicBezTo>
                      <a:pt x="39" y="8"/>
                      <a:pt x="38" y="7"/>
                      <a:pt x="39" y="7"/>
                    </a:cubicBezTo>
                    <a:cubicBezTo>
                      <a:pt x="39" y="7"/>
                      <a:pt x="39" y="6"/>
                      <a:pt x="39" y="6"/>
                    </a:cubicBezTo>
                    <a:cubicBezTo>
                      <a:pt x="39" y="5"/>
                      <a:pt x="38" y="5"/>
                      <a:pt x="38" y="5"/>
                    </a:cubicBezTo>
                    <a:cubicBezTo>
                      <a:pt x="38" y="4"/>
                      <a:pt x="37" y="4"/>
                      <a:pt x="37" y="3"/>
                    </a:cubicBezTo>
                    <a:cubicBezTo>
                      <a:pt x="37" y="2"/>
                      <a:pt x="38" y="2"/>
                      <a:pt x="37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1"/>
                      <a:pt x="36" y="1"/>
                      <a:pt x="36" y="1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3" y="1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2"/>
                      <a:pt x="30" y="2"/>
                    </a:cubicBezTo>
                    <a:cubicBezTo>
                      <a:pt x="30" y="3"/>
                      <a:pt x="29" y="3"/>
                      <a:pt x="28" y="3"/>
                    </a:cubicBezTo>
                    <a:cubicBezTo>
                      <a:pt x="28" y="4"/>
                      <a:pt x="27" y="4"/>
                      <a:pt x="27" y="5"/>
                    </a:cubicBezTo>
                    <a:cubicBezTo>
                      <a:pt x="26" y="5"/>
                      <a:pt x="26" y="5"/>
                      <a:pt x="25" y="5"/>
                    </a:cubicBezTo>
                    <a:cubicBezTo>
                      <a:pt x="25" y="5"/>
                      <a:pt x="25" y="6"/>
                      <a:pt x="24" y="6"/>
                    </a:cubicBezTo>
                    <a:cubicBezTo>
                      <a:pt x="24" y="7"/>
                      <a:pt x="23" y="7"/>
                      <a:pt x="23" y="7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2" y="10"/>
                      <a:pt x="22" y="10"/>
                      <a:pt x="21" y="10"/>
                    </a:cubicBezTo>
                    <a:cubicBezTo>
                      <a:pt x="21" y="10"/>
                      <a:pt x="20" y="10"/>
                      <a:pt x="20" y="10"/>
                    </a:cubicBezTo>
                    <a:cubicBezTo>
                      <a:pt x="19" y="10"/>
                      <a:pt x="19" y="10"/>
                      <a:pt x="19" y="9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10"/>
                      <a:pt x="15" y="10"/>
                      <a:pt x="15" y="11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3" y="12"/>
                      <a:pt x="13" y="12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0" y="13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1"/>
                      <a:pt x="11" y="10"/>
                      <a:pt x="11" y="10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11"/>
                      <a:pt x="9" y="14"/>
                      <a:pt x="9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5" y="19"/>
                      <a:pt x="5" y="19"/>
                    </a:cubicBezTo>
                    <a:cubicBezTo>
                      <a:pt x="5" y="19"/>
                      <a:pt x="4" y="19"/>
                      <a:pt x="4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1" y="17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9"/>
                      <a:pt x="0" y="19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1" y="23"/>
                      <a:pt x="1" y="24"/>
                      <a:pt x="2" y="24"/>
                    </a:cubicBezTo>
                    <a:cubicBezTo>
                      <a:pt x="2" y="24"/>
                      <a:pt x="2" y="25"/>
                      <a:pt x="3" y="25"/>
                    </a:cubicBezTo>
                    <a:cubicBezTo>
                      <a:pt x="3" y="25"/>
                      <a:pt x="3" y="26"/>
                      <a:pt x="3" y="26"/>
                    </a:cubicBezTo>
                    <a:cubicBezTo>
                      <a:pt x="3" y="27"/>
                      <a:pt x="4" y="27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29"/>
                      <a:pt x="4" y="30"/>
                      <a:pt x="4" y="30"/>
                    </a:cubicBezTo>
                    <a:cubicBezTo>
                      <a:pt x="4" y="30"/>
                      <a:pt x="3" y="30"/>
                      <a:pt x="3" y="30"/>
                    </a:cubicBezTo>
                    <a:cubicBezTo>
                      <a:pt x="3" y="30"/>
                      <a:pt x="3" y="31"/>
                      <a:pt x="3" y="31"/>
                    </a:cubicBezTo>
                    <a:cubicBezTo>
                      <a:pt x="3" y="32"/>
                      <a:pt x="3" y="32"/>
                      <a:pt x="4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3" y="33"/>
                      <a:pt x="4" y="34"/>
                    </a:cubicBezTo>
                    <a:cubicBezTo>
                      <a:pt x="4" y="34"/>
                      <a:pt x="4" y="34"/>
                      <a:pt x="5" y="34"/>
                    </a:cubicBezTo>
                    <a:cubicBezTo>
                      <a:pt x="5" y="34"/>
                      <a:pt x="5" y="34"/>
                      <a:pt x="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5"/>
                      <a:pt x="9" y="35"/>
                      <a:pt x="9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5" y="34"/>
                    </a:cubicBezTo>
                    <a:cubicBezTo>
                      <a:pt x="15" y="34"/>
                      <a:pt x="15" y="34"/>
                      <a:pt x="16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1" y="34"/>
                      <a:pt x="21" y="34"/>
                      <a:pt x="21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3" y="33"/>
                      <a:pt x="23" y="33"/>
                      <a:pt x="24" y="33"/>
                    </a:cubicBezTo>
                    <a:cubicBezTo>
                      <a:pt x="24" y="33"/>
                      <a:pt x="24" y="32"/>
                      <a:pt x="25" y="32"/>
                    </a:cubicBezTo>
                    <a:cubicBezTo>
                      <a:pt x="25" y="32"/>
                      <a:pt x="25" y="32"/>
                      <a:pt x="26" y="32"/>
                    </a:cubicBezTo>
                    <a:cubicBezTo>
                      <a:pt x="26" y="32"/>
                      <a:pt x="26" y="32"/>
                      <a:pt x="27" y="31"/>
                    </a:cubicBezTo>
                    <a:cubicBezTo>
                      <a:pt x="27" y="31"/>
                      <a:pt x="27" y="31"/>
                      <a:pt x="28" y="31"/>
                    </a:cubicBezTo>
                    <a:cubicBezTo>
                      <a:pt x="28" y="30"/>
                      <a:pt x="29" y="30"/>
                      <a:pt x="29" y="30"/>
                    </a:cubicBezTo>
                    <a:cubicBezTo>
                      <a:pt x="30" y="29"/>
                      <a:pt x="30" y="29"/>
                      <a:pt x="31" y="28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2" y="26"/>
                      <a:pt x="32" y="27"/>
                      <a:pt x="33" y="26"/>
                    </a:cubicBezTo>
                    <a:cubicBezTo>
                      <a:pt x="33" y="26"/>
                      <a:pt x="33" y="26"/>
                      <a:pt x="34" y="25"/>
                    </a:cubicBezTo>
                    <a:cubicBezTo>
                      <a:pt x="34" y="25"/>
                      <a:pt x="34" y="25"/>
                      <a:pt x="34" y="24"/>
                    </a:cubicBezTo>
                    <a:cubicBezTo>
                      <a:pt x="35" y="24"/>
                      <a:pt x="35" y="23"/>
                      <a:pt x="35" y="23"/>
                    </a:cubicBezTo>
                    <a:cubicBezTo>
                      <a:pt x="36" y="22"/>
                      <a:pt x="36" y="22"/>
                      <a:pt x="36" y="21"/>
                    </a:cubicBezTo>
                    <a:cubicBezTo>
                      <a:pt x="36" y="21"/>
                      <a:pt x="37" y="21"/>
                      <a:pt x="37" y="20"/>
                    </a:cubicBezTo>
                    <a:cubicBezTo>
                      <a:pt x="37" y="19"/>
                      <a:pt x="37" y="19"/>
                      <a:pt x="38" y="19"/>
                    </a:cubicBezTo>
                    <a:cubicBezTo>
                      <a:pt x="38" y="18"/>
                      <a:pt x="39" y="19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4"/>
                    </a:cubicBezTo>
                    <a:cubicBezTo>
                      <a:pt x="40" y="14"/>
                      <a:pt x="41" y="13"/>
                      <a:pt x="41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4" name="Google Shape;984;p69"/>
              <p:cNvSpPr/>
              <p:nvPr/>
            </p:nvSpPr>
            <p:spPr>
              <a:xfrm>
                <a:off x="5154614" y="23622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5" name="Google Shape;985;p69"/>
              <p:cNvSpPr/>
              <p:nvPr/>
            </p:nvSpPr>
            <p:spPr>
              <a:xfrm>
                <a:off x="4799014" y="2362201"/>
                <a:ext cx="452438" cy="604838"/>
              </a:xfrm>
              <a:custGeom>
                <a:rect b="b" l="l" r="r" t="t"/>
                <a:pathLst>
                  <a:path extrusionOk="0" h="56" w="42">
                    <a:moveTo>
                      <a:pt x="41" y="14"/>
                    </a:moveTo>
                    <a:cubicBezTo>
                      <a:pt x="41" y="14"/>
                      <a:pt x="40" y="14"/>
                      <a:pt x="40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9" y="12"/>
                      <a:pt x="39" y="13"/>
                      <a:pt x="39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0"/>
                      <a:pt x="38" y="9"/>
                      <a:pt x="38" y="9"/>
                    </a:cubicBezTo>
                    <a:cubicBezTo>
                      <a:pt x="37" y="8"/>
                      <a:pt x="38" y="8"/>
                      <a:pt x="38" y="7"/>
                    </a:cubicBezTo>
                    <a:cubicBezTo>
                      <a:pt x="37" y="6"/>
                      <a:pt x="37" y="6"/>
                      <a:pt x="37" y="5"/>
                    </a:cubicBezTo>
                    <a:cubicBezTo>
                      <a:pt x="37" y="5"/>
                      <a:pt x="37" y="5"/>
                      <a:pt x="37" y="4"/>
                    </a:cubicBezTo>
                    <a:cubicBezTo>
                      <a:pt x="36" y="4"/>
                      <a:pt x="36" y="3"/>
                      <a:pt x="36" y="3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4" y="1"/>
                      <a:pt x="34" y="1"/>
                    </a:cubicBezTo>
                    <a:cubicBezTo>
                      <a:pt x="34" y="1"/>
                      <a:pt x="33" y="1"/>
                      <a:pt x="33" y="0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1" y="2"/>
                    </a:cubicBezTo>
                    <a:cubicBezTo>
                      <a:pt x="30" y="2"/>
                      <a:pt x="31" y="2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29" y="3"/>
                    </a:cubicBezTo>
                    <a:cubicBezTo>
                      <a:pt x="29" y="4"/>
                      <a:pt x="29" y="4"/>
                      <a:pt x="29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8" y="5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0" y="25"/>
                      <a:pt x="0" y="26"/>
                    </a:cubicBezTo>
                    <a:cubicBezTo>
                      <a:pt x="0" y="26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9"/>
                      <a:pt x="1" y="29"/>
                    </a:cubicBezTo>
                    <a:cubicBezTo>
                      <a:pt x="1" y="29"/>
                      <a:pt x="1" y="30"/>
                      <a:pt x="1" y="30"/>
                    </a:cubicBezTo>
                    <a:cubicBezTo>
                      <a:pt x="1" y="31"/>
                      <a:pt x="1" y="31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4"/>
                    </a:cubicBezTo>
                    <a:cubicBezTo>
                      <a:pt x="1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6"/>
                      <a:pt x="3" y="36"/>
                      <a:pt x="3" y="37"/>
                    </a:cubicBezTo>
                    <a:cubicBezTo>
                      <a:pt x="3" y="37"/>
                      <a:pt x="4" y="37"/>
                      <a:pt x="4" y="38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5" y="42"/>
                      <a:pt x="5" y="42"/>
                      <a:pt x="6" y="42"/>
                    </a:cubicBezTo>
                    <a:cubicBezTo>
                      <a:pt x="7" y="43"/>
                      <a:pt x="7" y="43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9" y="45"/>
                      <a:pt x="8" y="45"/>
                      <a:pt x="8" y="46"/>
                    </a:cubicBezTo>
                    <a:cubicBezTo>
                      <a:pt x="8" y="47"/>
                      <a:pt x="9" y="46"/>
                      <a:pt x="10" y="47"/>
                    </a:cubicBezTo>
                    <a:cubicBezTo>
                      <a:pt x="10" y="47"/>
                      <a:pt x="10" y="47"/>
                      <a:pt x="10" y="48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2" y="49"/>
                      <a:pt x="12" y="49"/>
                      <a:pt x="12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2"/>
                      <a:pt x="14" y="52"/>
                      <a:pt x="14" y="52"/>
                    </a:cubicBezTo>
                    <a:cubicBezTo>
                      <a:pt x="14" y="53"/>
                      <a:pt x="14" y="53"/>
                      <a:pt x="15" y="53"/>
                    </a:cubicBezTo>
                    <a:cubicBezTo>
                      <a:pt x="15" y="54"/>
                      <a:pt x="15" y="54"/>
                      <a:pt x="16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4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4"/>
                      <a:pt x="19" y="53"/>
                      <a:pt x="19" y="53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20" y="54"/>
                      <a:pt x="20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1" y="56"/>
                      <a:pt x="21" y="56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6"/>
                      <a:pt x="23" y="56"/>
                      <a:pt x="23" y="56"/>
                    </a:cubicBezTo>
                    <a:cubicBezTo>
                      <a:pt x="23" y="56"/>
                      <a:pt x="24" y="56"/>
                      <a:pt x="24" y="56"/>
                    </a:cubicBezTo>
                    <a:cubicBezTo>
                      <a:pt x="25" y="56"/>
                      <a:pt x="25" y="56"/>
                      <a:pt x="26" y="56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9" y="56"/>
                      <a:pt x="29" y="55"/>
                      <a:pt x="29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0" y="55"/>
                      <a:pt x="30" y="55"/>
                    </a:cubicBezTo>
                    <a:cubicBezTo>
                      <a:pt x="30" y="55"/>
                      <a:pt x="31" y="54"/>
                      <a:pt x="31" y="53"/>
                    </a:cubicBezTo>
                    <a:cubicBezTo>
                      <a:pt x="31" y="53"/>
                      <a:pt x="33" y="53"/>
                      <a:pt x="33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3"/>
                      <a:pt x="35" y="53"/>
                      <a:pt x="35" y="52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4" y="51"/>
                    </a:cubicBezTo>
                    <a:cubicBezTo>
                      <a:pt x="34" y="51"/>
                      <a:pt x="34" y="51"/>
                      <a:pt x="34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50"/>
                      <a:pt x="33" y="49"/>
                      <a:pt x="33" y="49"/>
                    </a:cubicBezTo>
                    <a:cubicBezTo>
                      <a:pt x="32" y="48"/>
                      <a:pt x="33" y="48"/>
                      <a:pt x="32" y="48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1" y="46"/>
                      <a:pt x="30" y="46"/>
                      <a:pt x="30" y="45"/>
                    </a:cubicBezTo>
                    <a:cubicBezTo>
                      <a:pt x="30" y="45"/>
                      <a:pt x="29" y="45"/>
                      <a:pt x="29" y="45"/>
                    </a:cubicBezTo>
                    <a:cubicBezTo>
                      <a:pt x="29" y="44"/>
                      <a:pt x="28" y="45"/>
                      <a:pt x="28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43"/>
                      <a:pt x="28" y="43"/>
                      <a:pt x="28" y="42"/>
                    </a:cubicBezTo>
                    <a:cubicBezTo>
                      <a:pt x="28" y="42"/>
                      <a:pt x="29" y="42"/>
                      <a:pt x="29" y="42"/>
                    </a:cubicBezTo>
                    <a:cubicBezTo>
                      <a:pt x="29" y="42"/>
                      <a:pt x="29" y="43"/>
                      <a:pt x="30" y="43"/>
                    </a:cubicBezTo>
                    <a:cubicBezTo>
                      <a:pt x="30" y="43"/>
                      <a:pt x="30" y="43"/>
                      <a:pt x="30" y="42"/>
                    </a:cubicBezTo>
                    <a:cubicBezTo>
                      <a:pt x="31" y="42"/>
                      <a:pt x="30" y="42"/>
                      <a:pt x="30" y="41"/>
                    </a:cubicBezTo>
                    <a:cubicBezTo>
                      <a:pt x="30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30" y="38"/>
                    </a:cubicBezTo>
                    <a:cubicBezTo>
                      <a:pt x="30" y="38"/>
                      <a:pt x="30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ubicBezTo>
                      <a:pt x="31" y="36"/>
                      <a:pt x="32" y="36"/>
                      <a:pt x="32" y="35"/>
                    </a:cubicBezTo>
                    <a:cubicBezTo>
                      <a:pt x="32" y="35"/>
                      <a:pt x="32" y="35"/>
                      <a:pt x="33" y="35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3"/>
                      <a:pt x="32" y="33"/>
                      <a:pt x="33" y="33"/>
                    </a:cubicBezTo>
                    <a:cubicBezTo>
                      <a:pt x="33" y="32"/>
                      <a:pt x="33" y="33"/>
                      <a:pt x="33" y="32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33" y="31"/>
                      <a:pt x="34" y="31"/>
                      <a:pt x="34" y="31"/>
                    </a:cubicBezTo>
                    <a:cubicBezTo>
                      <a:pt x="34" y="31"/>
                      <a:pt x="34" y="30"/>
                      <a:pt x="34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29"/>
                      <a:pt x="36" y="28"/>
                      <a:pt x="36" y="28"/>
                    </a:cubicBezTo>
                    <a:cubicBezTo>
                      <a:pt x="36" y="28"/>
                      <a:pt x="36" y="28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4"/>
                      <a:pt x="36" y="23"/>
                      <a:pt x="36" y="23"/>
                    </a:cubicBezTo>
                    <a:cubicBezTo>
                      <a:pt x="36" y="22"/>
                      <a:pt x="36" y="22"/>
                      <a:pt x="37" y="21"/>
                    </a:cubicBezTo>
                    <a:cubicBezTo>
                      <a:pt x="37" y="21"/>
                      <a:pt x="37" y="21"/>
                      <a:pt x="37" y="20"/>
                    </a:cubicBezTo>
                    <a:cubicBezTo>
                      <a:pt x="37" y="20"/>
                      <a:pt x="36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8" y="18"/>
                      <a:pt x="38" y="18"/>
                    </a:cubicBezTo>
                    <a:cubicBezTo>
                      <a:pt x="38" y="18"/>
                      <a:pt x="38" y="17"/>
                      <a:pt x="38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17"/>
                      <a:pt x="39" y="17"/>
                      <a:pt x="40" y="17"/>
                    </a:cubicBezTo>
                    <a:cubicBezTo>
                      <a:pt x="40" y="16"/>
                      <a:pt x="40" y="16"/>
                      <a:pt x="41" y="16"/>
                    </a:cubicBezTo>
                    <a:cubicBezTo>
                      <a:pt x="41" y="16"/>
                      <a:pt x="41" y="16"/>
                      <a:pt x="41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4"/>
                      <a:pt x="41" y="14"/>
                      <a:pt x="41" y="1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6" name="Google Shape;986;p69"/>
              <p:cNvSpPr/>
              <p:nvPr/>
            </p:nvSpPr>
            <p:spPr>
              <a:xfrm>
                <a:off x="5370514" y="3443289"/>
                <a:ext cx="0" cy="1111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7" name="Google Shape;987;p69"/>
              <p:cNvSpPr/>
              <p:nvPr/>
            </p:nvSpPr>
            <p:spPr>
              <a:xfrm>
                <a:off x="5726114" y="3713164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8" name="Google Shape;988;p69"/>
              <p:cNvSpPr/>
              <p:nvPr/>
            </p:nvSpPr>
            <p:spPr>
              <a:xfrm>
                <a:off x="5672139" y="3735389"/>
                <a:ext cx="11113" cy="2222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89" name="Google Shape;989;p69"/>
              <p:cNvSpPr/>
              <p:nvPr/>
            </p:nvSpPr>
            <p:spPr>
              <a:xfrm>
                <a:off x="5219701" y="2081214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0" name="Google Shape;990;p69"/>
              <p:cNvSpPr/>
              <p:nvPr/>
            </p:nvSpPr>
            <p:spPr>
              <a:xfrm>
                <a:off x="5111751" y="2081214"/>
                <a:ext cx="560388" cy="508000"/>
              </a:xfrm>
              <a:custGeom>
                <a:rect b="b" l="l" r="r" t="t"/>
                <a:pathLst>
                  <a:path extrusionOk="0" h="47" w="52">
                    <a:moveTo>
                      <a:pt x="52" y="28"/>
                    </a:moveTo>
                    <a:cubicBezTo>
                      <a:pt x="52" y="28"/>
                      <a:pt x="52" y="28"/>
                      <a:pt x="52" y="28"/>
                    </a:cubicBezTo>
                    <a:cubicBezTo>
                      <a:pt x="51" y="27"/>
                      <a:pt x="51" y="27"/>
                      <a:pt x="50" y="27"/>
                    </a:cubicBezTo>
                    <a:cubicBezTo>
                      <a:pt x="50" y="26"/>
                      <a:pt x="49" y="26"/>
                      <a:pt x="48" y="26"/>
                    </a:cubicBezTo>
                    <a:cubicBezTo>
                      <a:pt x="47" y="26"/>
                      <a:pt x="47" y="26"/>
                      <a:pt x="46" y="26"/>
                    </a:cubicBezTo>
                    <a:cubicBezTo>
                      <a:pt x="46" y="26"/>
                      <a:pt x="45" y="26"/>
                      <a:pt x="45" y="26"/>
                    </a:cubicBezTo>
                    <a:cubicBezTo>
                      <a:pt x="44" y="26"/>
                      <a:pt x="44" y="26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4"/>
                      <a:pt x="42" y="24"/>
                      <a:pt x="42" y="23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1" y="22"/>
                      <a:pt x="41" y="22"/>
                      <a:pt x="41" y="22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20"/>
                      <a:pt x="40" y="20"/>
                      <a:pt x="40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8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6"/>
                      <a:pt x="39" y="16"/>
                      <a:pt x="39" y="16"/>
                    </a:cubicBezTo>
                    <a:cubicBezTo>
                      <a:pt x="39" y="16"/>
                      <a:pt x="38" y="16"/>
                      <a:pt x="38" y="15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5"/>
                      <a:pt x="37" y="15"/>
                      <a:pt x="37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6" y="13"/>
                      <a:pt x="36" y="13"/>
                      <a:pt x="35" y="12"/>
                    </a:cubicBezTo>
                    <a:cubicBezTo>
                      <a:pt x="35" y="12"/>
                      <a:pt x="35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10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8"/>
                      <a:pt x="30" y="9"/>
                      <a:pt x="30" y="9"/>
                    </a:cubicBezTo>
                    <a:cubicBezTo>
                      <a:pt x="30" y="9"/>
                      <a:pt x="30" y="9"/>
                      <a:pt x="29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7" y="9"/>
                      <a:pt x="27" y="8"/>
                      <a:pt x="27" y="8"/>
                    </a:cubicBezTo>
                    <a:cubicBezTo>
                      <a:pt x="25" y="8"/>
                      <a:pt x="24" y="8"/>
                      <a:pt x="23" y="8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6"/>
                      <a:pt x="22" y="6"/>
                      <a:pt x="22" y="6"/>
                    </a:cubicBezTo>
                    <a:cubicBezTo>
                      <a:pt x="22" y="5"/>
                      <a:pt x="21" y="5"/>
                      <a:pt x="21" y="4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6" y="3"/>
                      <a:pt x="16" y="3"/>
                      <a:pt x="15" y="2"/>
                    </a:cubicBezTo>
                    <a:cubicBezTo>
                      <a:pt x="14" y="2"/>
                      <a:pt x="14" y="2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1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2"/>
                    </a:cubicBezTo>
                    <a:cubicBezTo>
                      <a:pt x="6" y="2"/>
                      <a:pt x="5" y="2"/>
                      <a:pt x="5" y="3"/>
                    </a:cubicBezTo>
                    <a:cubicBezTo>
                      <a:pt x="5" y="3"/>
                      <a:pt x="6" y="3"/>
                      <a:pt x="6" y="4"/>
                    </a:cubicBezTo>
                    <a:cubicBezTo>
                      <a:pt x="6" y="4"/>
                      <a:pt x="7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7" y="5"/>
                      <a:pt x="8" y="6"/>
                      <a:pt x="7" y="6"/>
                    </a:cubicBezTo>
                    <a:cubicBezTo>
                      <a:pt x="7" y="7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1"/>
                      <a:pt x="0" y="11"/>
                      <a:pt x="1" y="12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4" y="14"/>
                    </a:cubicBezTo>
                    <a:cubicBezTo>
                      <a:pt x="4" y="15"/>
                      <a:pt x="4" y="15"/>
                      <a:pt x="5" y="16"/>
                    </a:cubicBezTo>
                    <a:cubicBezTo>
                      <a:pt x="5" y="16"/>
                      <a:pt x="5" y="16"/>
                      <a:pt x="5" y="17"/>
                    </a:cubicBezTo>
                    <a:cubicBezTo>
                      <a:pt x="6" y="17"/>
                      <a:pt x="6" y="18"/>
                      <a:pt x="6" y="18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8" y="20"/>
                      <a:pt x="7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8" y="23"/>
                      <a:pt x="9" y="23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0" y="24"/>
                      <a:pt x="10" y="24"/>
                      <a:pt x="11" y="24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8"/>
                      <a:pt x="13" y="29"/>
                    </a:cubicBezTo>
                    <a:cubicBezTo>
                      <a:pt x="13" y="29"/>
                      <a:pt x="13" y="30"/>
                      <a:pt x="13" y="30"/>
                    </a:cubicBezTo>
                    <a:cubicBezTo>
                      <a:pt x="13" y="31"/>
                      <a:pt x="13" y="31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4" y="33"/>
                      <a:pt x="14" y="33"/>
                      <a:pt x="14" y="34"/>
                    </a:cubicBezTo>
                    <a:cubicBezTo>
                      <a:pt x="15" y="34"/>
                      <a:pt x="15" y="34"/>
                      <a:pt x="15" y="35"/>
                    </a:cubicBezTo>
                    <a:cubicBezTo>
                      <a:pt x="16" y="35"/>
                      <a:pt x="16" y="34"/>
                      <a:pt x="16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8" y="36"/>
                      <a:pt x="18" y="36"/>
                    </a:cubicBezTo>
                    <a:cubicBezTo>
                      <a:pt x="18" y="36"/>
                      <a:pt x="18" y="37"/>
                      <a:pt x="18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8" y="38"/>
                      <a:pt x="18" y="39"/>
                      <a:pt x="18" y="39"/>
                    </a:cubicBezTo>
                    <a:cubicBezTo>
                      <a:pt x="19" y="39"/>
                      <a:pt x="19" y="39"/>
                      <a:pt x="19" y="40"/>
                    </a:cubicBezTo>
                    <a:cubicBezTo>
                      <a:pt x="20" y="40"/>
                      <a:pt x="20" y="40"/>
                      <a:pt x="20" y="41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2"/>
                      <a:pt x="21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3" y="43"/>
                      <a:pt x="23" y="43"/>
                      <a:pt x="24" y="43"/>
                    </a:cubicBezTo>
                    <a:cubicBezTo>
                      <a:pt x="25" y="43"/>
                      <a:pt x="26" y="43"/>
                      <a:pt x="26" y="43"/>
                    </a:cubicBezTo>
                    <a:cubicBezTo>
                      <a:pt x="27" y="43"/>
                      <a:pt x="27" y="44"/>
                      <a:pt x="27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4"/>
                      <a:pt x="29" y="45"/>
                      <a:pt x="29" y="45"/>
                    </a:cubicBezTo>
                    <a:cubicBezTo>
                      <a:pt x="30" y="46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47"/>
                      <a:pt x="31" y="47"/>
                      <a:pt x="31" y="46"/>
                    </a:cubicBezTo>
                    <a:cubicBezTo>
                      <a:pt x="32" y="46"/>
                      <a:pt x="32" y="45"/>
                      <a:pt x="32" y="45"/>
                    </a:cubicBezTo>
                    <a:cubicBezTo>
                      <a:pt x="32" y="44"/>
                      <a:pt x="32" y="44"/>
                      <a:pt x="33" y="43"/>
                    </a:cubicBezTo>
                    <a:cubicBezTo>
                      <a:pt x="33" y="43"/>
                      <a:pt x="33" y="42"/>
                      <a:pt x="33" y="42"/>
                    </a:cubicBezTo>
                    <a:cubicBezTo>
                      <a:pt x="34" y="41"/>
                      <a:pt x="34" y="42"/>
                      <a:pt x="35" y="41"/>
                    </a:cubicBezTo>
                    <a:cubicBezTo>
                      <a:pt x="36" y="41"/>
                      <a:pt x="37" y="41"/>
                      <a:pt x="38" y="40"/>
                    </a:cubicBezTo>
                    <a:cubicBezTo>
                      <a:pt x="39" y="40"/>
                      <a:pt x="39" y="40"/>
                      <a:pt x="40" y="40"/>
                    </a:cubicBezTo>
                    <a:cubicBezTo>
                      <a:pt x="41" y="39"/>
                      <a:pt x="42" y="39"/>
                      <a:pt x="43" y="39"/>
                    </a:cubicBezTo>
                    <a:cubicBezTo>
                      <a:pt x="43" y="39"/>
                      <a:pt x="43" y="39"/>
                      <a:pt x="44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7" y="37"/>
                      <a:pt x="47" y="37"/>
                      <a:pt x="49" y="36"/>
                    </a:cubicBezTo>
                    <a:cubicBezTo>
                      <a:pt x="50" y="36"/>
                      <a:pt x="50" y="35"/>
                      <a:pt x="50" y="34"/>
                    </a:cubicBezTo>
                    <a:cubicBezTo>
                      <a:pt x="51" y="33"/>
                      <a:pt x="51" y="33"/>
                      <a:pt x="51" y="32"/>
                    </a:cubicBezTo>
                    <a:cubicBezTo>
                      <a:pt x="52" y="31"/>
                      <a:pt x="52" y="31"/>
                      <a:pt x="52" y="30"/>
                    </a:cubicBezTo>
                    <a:cubicBezTo>
                      <a:pt x="52" y="29"/>
                      <a:pt x="52" y="29"/>
                      <a:pt x="52" y="2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1" name="Google Shape;991;p69"/>
              <p:cNvSpPr/>
              <p:nvPr/>
            </p:nvSpPr>
            <p:spPr>
              <a:xfrm>
                <a:off x="5165726" y="977901"/>
                <a:ext cx="42863" cy="22225"/>
              </a:xfrm>
              <a:custGeom>
                <a:rect b="b" l="l" r="r" t="t"/>
                <a:pathLst>
                  <a:path extrusionOk="0" h="2" w="4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2" name="Google Shape;992;p69"/>
              <p:cNvSpPr/>
              <p:nvPr/>
            </p:nvSpPr>
            <p:spPr>
              <a:xfrm>
                <a:off x="5359401" y="957264"/>
                <a:ext cx="42863" cy="20638"/>
              </a:xfrm>
              <a:custGeom>
                <a:rect b="b" l="l" r="r" t="t"/>
                <a:pathLst>
                  <a:path extrusionOk="0" h="2" w="4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3" y="2"/>
                      <a:pt x="3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3" name="Google Shape;993;p69"/>
              <p:cNvSpPr/>
              <p:nvPr/>
            </p:nvSpPr>
            <p:spPr>
              <a:xfrm>
                <a:off x="5197476" y="784226"/>
                <a:ext cx="249238" cy="173038"/>
              </a:xfrm>
              <a:custGeom>
                <a:rect b="b" l="l" r="r" t="t"/>
                <a:pathLst>
                  <a:path extrusionOk="0" h="16" w="23">
                    <a:moveTo>
                      <a:pt x="1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3" y="13"/>
                      <a:pt x="3" y="14"/>
                      <a:pt x="3" y="14"/>
                    </a:cubicBezTo>
                    <a:cubicBezTo>
                      <a:pt x="3" y="14"/>
                      <a:pt x="4" y="14"/>
                      <a:pt x="4" y="14"/>
                    </a:cubicBezTo>
                    <a:cubicBezTo>
                      <a:pt x="4" y="14"/>
                      <a:pt x="4" y="13"/>
                      <a:pt x="4" y="13"/>
                    </a:cubicBezTo>
                    <a:cubicBezTo>
                      <a:pt x="5" y="13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2" y="16"/>
                      <a:pt x="12" y="15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10" y="14"/>
                      <a:pt x="9" y="14"/>
                    </a:cubicBezTo>
                    <a:cubicBezTo>
                      <a:pt x="9" y="14"/>
                      <a:pt x="9" y="14"/>
                      <a:pt x="9" y="13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8" y="12"/>
                      <a:pt x="7" y="12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6" y="11"/>
                      <a:pt x="6" y="11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9"/>
                      <a:pt x="8" y="9"/>
                    </a:cubicBezTo>
                    <a:cubicBezTo>
                      <a:pt x="8" y="9"/>
                      <a:pt x="8" y="8"/>
                      <a:pt x="9" y="8"/>
                    </a:cubicBezTo>
                    <a:cubicBezTo>
                      <a:pt x="9" y="8"/>
                      <a:pt x="9" y="7"/>
                      <a:pt x="9" y="7"/>
                    </a:cubicBezTo>
                    <a:cubicBezTo>
                      <a:pt x="10" y="7"/>
                      <a:pt x="10" y="6"/>
                      <a:pt x="10" y="6"/>
                    </a:cubicBezTo>
                    <a:cubicBezTo>
                      <a:pt x="10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2" y="6"/>
                    </a:cubicBezTo>
                    <a:cubicBezTo>
                      <a:pt x="12" y="6"/>
                      <a:pt x="12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4"/>
                      <a:pt x="15" y="4"/>
                    </a:cubicBezTo>
                    <a:cubicBezTo>
                      <a:pt x="15" y="4"/>
                      <a:pt x="16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20" y="3"/>
                    </a:cubicBezTo>
                    <a:cubicBezTo>
                      <a:pt x="20" y="3"/>
                      <a:pt x="21" y="3"/>
                      <a:pt x="21" y="3"/>
                    </a:cubicBezTo>
                    <a:cubicBezTo>
                      <a:pt x="22" y="3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2" y="1"/>
                    </a:cubicBezTo>
                    <a:cubicBezTo>
                      <a:pt x="22" y="1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1"/>
                    </a:cubicBezTo>
                    <a:cubicBezTo>
                      <a:pt x="20" y="1"/>
                      <a:pt x="20" y="0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2"/>
                      <a:pt x="18" y="2"/>
                    </a:cubicBezTo>
                    <a:cubicBezTo>
                      <a:pt x="18" y="2"/>
                      <a:pt x="17" y="2"/>
                      <a:pt x="16" y="2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4"/>
                      <a:pt x="7" y="4"/>
                    </a:cubicBezTo>
                    <a:cubicBezTo>
                      <a:pt x="7" y="4"/>
                      <a:pt x="7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4" y="8"/>
                      <a:pt x="4" y="8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3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1" y="12"/>
                      <a:pt x="1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3"/>
                      <a:pt x="1" y="13"/>
                      <a:pt x="1" y="1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4" name="Google Shape;994;p69"/>
              <p:cNvSpPr/>
              <p:nvPr/>
            </p:nvSpPr>
            <p:spPr>
              <a:xfrm>
                <a:off x="4711701" y="1573214"/>
                <a:ext cx="227013" cy="150813"/>
              </a:xfrm>
              <a:custGeom>
                <a:rect b="b" l="l" r="r" t="t"/>
                <a:pathLst>
                  <a:path extrusionOk="0" h="14" w="21">
                    <a:moveTo>
                      <a:pt x="1" y="7"/>
                    </a:moveTo>
                    <a:cubicBezTo>
                      <a:pt x="1" y="7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3"/>
                      <a:pt x="14" y="13"/>
                      <a:pt x="15" y="13"/>
                    </a:cubicBezTo>
                    <a:cubicBezTo>
                      <a:pt x="15" y="13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4"/>
                      <a:pt x="18" y="14"/>
                    </a:cubicBezTo>
                    <a:cubicBezTo>
                      <a:pt x="18" y="14"/>
                      <a:pt x="18" y="14"/>
                      <a:pt x="1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2"/>
                      <a:pt x="19" y="12"/>
                    </a:cubicBezTo>
                    <a:cubicBezTo>
                      <a:pt x="19" y="11"/>
                      <a:pt x="18" y="11"/>
                      <a:pt x="19" y="11"/>
                    </a:cubicBezTo>
                    <a:cubicBezTo>
                      <a:pt x="19" y="10"/>
                      <a:pt x="19" y="11"/>
                      <a:pt x="20" y="10"/>
                    </a:cubicBezTo>
                    <a:cubicBezTo>
                      <a:pt x="20" y="10"/>
                      <a:pt x="21" y="10"/>
                      <a:pt x="21" y="10"/>
                    </a:cubicBezTo>
                    <a:cubicBezTo>
                      <a:pt x="21" y="10"/>
                      <a:pt x="21" y="10"/>
                      <a:pt x="21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19" y="8"/>
                      <a:pt x="19" y="9"/>
                      <a:pt x="19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9"/>
                      <a:pt x="17" y="9"/>
                      <a:pt x="17" y="9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3"/>
                      <a:pt x="14" y="3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2" y="6"/>
                      <a:pt x="1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5" name="Google Shape;995;p69"/>
              <p:cNvSpPr/>
              <p:nvPr/>
            </p:nvSpPr>
            <p:spPr>
              <a:xfrm>
                <a:off x="4938714" y="167005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6" name="Google Shape;996;p69"/>
              <p:cNvSpPr/>
              <p:nvPr/>
            </p:nvSpPr>
            <p:spPr>
              <a:xfrm>
                <a:off x="4452939" y="1562101"/>
                <a:ext cx="173038" cy="76200"/>
              </a:xfrm>
              <a:custGeom>
                <a:rect b="b" l="l" r="r" t="t"/>
                <a:pathLst>
                  <a:path extrusionOk="0" h="7" w="16">
                    <a:moveTo>
                      <a:pt x="1" y="6"/>
                    </a:moveTo>
                    <a:cubicBezTo>
                      <a:pt x="2" y="6"/>
                      <a:pt x="2" y="5"/>
                      <a:pt x="3" y="5"/>
                    </a:cubicBezTo>
                    <a:cubicBezTo>
                      <a:pt x="3" y="5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3" y="7"/>
                      <a:pt x="13" y="6"/>
                      <a:pt x="13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5" y="4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10" y="0"/>
                      <a:pt x="10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1"/>
                      <a:pt x="8" y="1"/>
                      <a:pt x="7" y="2"/>
                    </a:cubicBezTo>
                    <a:cubicBezTo>
                      <a:pt x="7" y="2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3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5"/>
                      <a:pt x="1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6"/>
                      <a:pt x="1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7" name="Google Shape;997;p69"/>
              <p:cNvSpPr/>
              <p:nvPr/>
            </p:nvSpPr>
            <p:spPr>
              <a:xfrm>
                <a:off x="4549776" y="1368426"/>
                <a:ext cx="11113" cy="95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8" name="Google Shape;998;p69"/>
              <p:cNvSpPr/>
              <p:nvPr/>
            </p:nvSpPr>
            <p:spPr>
              <a:xfrm>
                <a:off x="4421189" y="1746251"/>
                <a:ext cx="20638" cy="42863"/>
              </a:xfrm>
              <a:custGeom>
                <a:rect b="b" l="l" r="r" t="t"/>
                <a:pathLst>
                  <a:path extrusionOk="0" h="4" w="2">
                    <a:moveTo>
                      <a:pt x="1" y="3"/>
                    </a:moveTo>
                    <a:cubicBezTo>
                      <a:pt x="1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99" name="Google Shape;999;p69"/>
              <p:cNvSpPr/>
              <p:nvPr/>
            </p:nvSpPr>
            <p:spPr>
              <a:xfrm>
                <a:off x="4657726" y="1368426"/>
                <a:ext cx="65088" cy="53975"/>
              </a:xfrm>
              <a:custGeom>
                <a:rect b="b" l="l" r="r" t="t"/>
                <a:pathLst>
                  <a:path extrusionOk="0" h="5" w="6">
                    <a:moveTo>
                      <a:pt x="2" y="3"/>
                    </a:move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4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0" name="Google Shape;1000;p69"/>
              <p:cNvSpPr/>
              <p:nvPr/>
            </p:nvSpPr>
            <p:spPr>
              <a:xfrm>
                <a:off x="4700589" y="1778001"/>
                <a:ext cx="173038" cy="130175"/>
              </a:xfrm>
              <a:custGeom>
                <a:rect b="b" l="l" r="r" t="t"/>
                <a:pathLst>
                  <a:path extrusionOk="0" h="12" w="16">
                    <a:moveTo>
                      <a:pt x="10" y="12"/>
                    </a:move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10"/>
                      <a:pt x="10" y="10"/>
                      <a:pt x="9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3"/>
                      <a:pt x="5" y="2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4"/>
                      <a:pt x="2" y="5"/>
                    </a:cubicBezTo>
                    <a:cubicBezTo>
                      <a:pt x="2" y="5"/>
                      <a:pt x="2" y="5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1" name="Google Shape;1001;p69"/>
              <p:cNvSpPr/>
              <p:nvPr/>
            </p:nvSpPr>
            <p:spPr>
              <a:xfrm>
                <a:off x="4097339" y="1497014"/>
                <a:ext cx="301625" cy="271463"/>
              </a:xfrm>
              <a:custGeom>
                <a:rect b="b" l="l" r="r" t="t"/>
                <a:pathLst>
                  <a:path extrusionOk="0" h="25" w="28">
                    <a:moveTo>
                      <a:pt x="11" y="23"/>
                    </a:moveTo>
                    <a:cubicBezTo>
                      <a:pt x="11" y="23"/>
                      <a:pt x="12" y="23"/>
                      <a:pt x="12" y="23"/>
                    </a:cubicBezTo>
                    <a:cubicBezTo>
                      <a:pt x="12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5" y="25"/>
                      <a:pt x="15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7" y="25"/>
                      <a:pt x="17" y="25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7" y="24"/>
                      <a:pt x="17" y="24"/>
                    </a:cubicBezTo>
                    <a:cubicBezTo>
                      <a:pt x="17" y="23"/>
                      <a:pt x="17" y="23"/>
                      <a:pt x="18" y="22"/>
                    </a:cubicBezTo>
                    <a:cubicBezTo>
                      <a:pt x="18" y="22"/>
                      <a:pt x="18" y="22"/>
                      <a:pt x="19" y="22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1" y="22"/>
                      <a:pt x="21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5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7" y="21"/>
                      <a:pt x="27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0"/>
                      <a:pt x="28" y="20"/>
                      <a:pt x="28" y="19"/>
                    </a:cubicBezTo>
                    <a:cubicBezTo>
                      <a:pt x="27" y="19"/>
                      <a:pt x="27" y="20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8"/>
                      <a:pt x="26" y="18"/>
                      <a:pt x="27" y="18"/>
                    </a:cubicBezTo>
                    <a:cubicBezTo>
                      <a:pt x="27" y="17"/>
                      <a:pt x="27" y="18"/>
                      <a:pt x="27" y="17"/>
                    </a:cubicBezTo>
                    <a:cubicBezTo>
                      <a:pt x="27" y="17"/>
                      <a:pt x="27" y="17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5"/>
                      <a:pt x="27" y="14"/>
                      <a:pt x="27" y="14"/>
                    </a:cubicBezTo>
                    <a:cubicBezTo>
                      <a:pt x="27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2"/>
                    </a:cubicBezTo>
                    <a:cubicBezTo>
                      <a:pt x="25" y="12"/>
                      <a:pt x="25" y="12"/>
                      <a:pt x="26" y="11"/>
                    </a:cubicBezTo>
                    <a:cubicBezTo>
                      <a:pt x="26" y="11"/>
                      <a:pt x="26" y="10"/>
                      <a:pt x="26" y="10"/>
                    </a:cubicBezTo>
                    <a:cubicBezTo>
                      <a:pt x="26" y="10"/>
                      <a:pt x="27" y="10"/>
                      <a:pt x="27" y="9"/>
                    </a:cubicBezTo>
                    <a:cubicBezTo>
                      <a:pt x="27" y="9"/>
                      <a:pt x="27" y="9"/>
                      <a:pt x="27" y="8"/>
                    </a:cubicBezTo>
                    <a:cubicBezTo>
                      <a:pt x="27" y="8"/>
                      <a:pt x="27" y="7"/>
                      <a:pt x="27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7" y="1"/>
                      <a:pt x="16" y="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1" y="3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7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7" y="5"/>
                      <a:pt x="7" y="6"/>
                    </a:cubicBezTo>
                    <a:cubicBezTo>
                      <a:pt x="7" y="6"/>
                      <a:pt x="7" y="6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2" y="7"/>
                      <a:pt x="2" y="7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10"/>
                      <a:pt x="4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5" y="11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6" y="12"/>
                      <a:pt x="6" y="13"/>
                    </a:cubicBezTo>
                    <a:cubicBezTo>
                      <a:pt x="6" y="13"/>
                      <a:pt x="6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7" y="14"/>
                      <a:pt x="8" y="15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6"/>
                      <a:pt x="8" y="17"/>
                      <a:pt x="8" y="17"/>
                    </a:cubicBezTo>
                    <a:cubicBezTo>
                      <a:pt x="8" y="18"/>
                      <a:pt x="7" y="18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7" y="20"/>
                      <a:pt x="7" y="21"/>
                      <a:pt x="6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8" y="22"/>
                    </a:cubicBezTo>
                    <a:cubicBezTo>
                      <a:pt x="8" y="22"/>
                      <a:pt x="8" y="22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2" name="Google Shape;1002;p69"/>
              <p:cNvSpPr/>
              <p:nvPr/>
            </p:nvSpPr>
            <p:spPr>
              <a:xfrm>
                <a:off x="4745039" y="1897064"/>
                <a:ext cx="53975" cy="53975"/>
              </a:xfrm>
              <a:custGeom>
                <a:rect b="b" l="l" r="r" t="t"/>
                <a:pathLst>
                  <a:path extrusionOk="0" h="5" w="5">
                    <a:moveTo>
                      <a:pt x="5" y="2"/>
                    </a:move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4" y="5"/>
                      <a:pt x="3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3" name="Google Shape;1003;p69"/>
              <p:cNvSpPr/>
              <p:nvPr/>
            </p:nvSpPr>
            <p:spPr>
              <a:xfrm>
                <a:off x="4830764" y="1897064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4" name="Google Shape;1004;p69"/>
              <p:cNvSpPr/>
              <p:nvPr/>
            </p:nvSpPr>
            <p:spPr>
              <a:xfrm>
                <a:off x="4819651" y="1930401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5" name="Google Shape;1005;p69"/>
              <p:cNvSpPr/>
              <p:nvPr/>
            </p:nvSpPr>
            <p:spPr>
              <a:xfrm>
                <a:off x="4852989" y="1941514"/>
                <a:ext cx="9525" cy="95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6" name="Google Shape;1006;p69"/>
              <p:cNvSpPr/>
              <p:nvPr/>
            </p:nvSpPr>
            <p:spPr>
              <a:xfrm>
                <a:off x="4808539" y="1962151"/>
                <a:ext cx="65088" cy="42863"/>
              </a:xfrm>
              <a:custGeom>
                <a:rect b="b" l="l" r="r" t="t"/>
                <a:pathLst>
                  <a:path extrusionOk="0" h="4" w="6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7" name="Google Shape;1007;p69"/>
              <p:cNvSpPr/>
              <p:nvPr/>
            </p:nvSpPr>
            <p:spPr>
              <a:xfrm>
                <a:off x="5122864" y="1919289"/>
                <a:ext cx="171450" cy="161925"/>
              </a:xfrm>
              <a:custGeom>
                <a:rect b="b" l="l" r="r" t="t"/>
                <a:pathLst>
                  <a:path extrusionOk="0" h="15" w="16">
                    <a:moveTo>
                      <a:pt x="0" y="11"/>
                    </a:move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3" y="14"/>
                      <a:pt x="4" y="15"/>
                      <a:pt x="4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8" y="12"/>
                      <a:pt x="8" y="12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0"/>
                      <a:pt x="10" y="10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cubicBezTo>
                      <a:pt x="12" y="9"/>
                      <a:pt x="12" y="10"/>
                      <a:pt x="13" y="9"/>
                    </a:cubicBezTo>
                    <a:cubicBezTo>
                      <a:pt x="13" y="9"/>
                      <a:pt x="13" y="8"/>
                      <a:pt x="13" y="8"/>
                    </a:cubicBezTo>
                    <a:cubicBezTo>
                      <a:pt x="14" y="7"/>
                      <a:pt x="14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8" name="Google Shape;1008;p69"/>
              <p:cNvSpPr/>
              <p:nvPr/>
            </p:nvSpPr>
            <p:spPr>
              <a:xfrm>
                <a:off x="8824914" y="2740026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09" name="Google Shape;1009;p69"/>
              <p:cNvSpPr/>
              <p:nvPr/>
            </p:nvSpPr>
            <p:spPr>
              <a:xfrm>
                <a:off x="8867776" y="2816226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0" name="Google Shape;1010;p69"/>
              <p:cNvSpPr/>
              <p:nvPr/>
            </p:nvSpPr>
            <p:spPr>
              <a:xfrm>
                <a:off x="8836026" y="2795589"/>
                <a:ext cx="22225" cy="9525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1" name="Google Shape;1011;p69"/>
              <p:cNvSpPr/>
              <p:nvPr/>
            </p:nvSpPr>
            <p:spPr>
              <a:xfrm>
                <a:off x="7875589" y="2849564"/>
                <a:ext cx="11113" cy="20638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2" name="Google Shape;1012;p69"/>
              <p:cNvSpPr/>
              <p:nvPr/>
            </p:nvSpPr>
            <p:spPr>
              <a:xfrm>
                <a:off x="4981576" y="708026"/>
                <a:ext cx="42863" cy="22225"/>
              </a:xfrm>
              <a:custGeom>
                <a:rect b="b" l="l" r="r" t="t"/>
                <a:pathLst>
                  <a:path extrusionOk="0" h="2" w="4">
                    <a:moveTo>
                      <a:pt x="1" y="1"/>
                    </a:move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3" name="Google Shape;1013;p69"/>
              <p:cNvSpPr/>
              <p:nvPr/>
            </p:nvSpPr>
            <p:spPr>
              <a:xfrm>
                <a:off x="5046664" y="708026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4" name="Google Shape;1014;p69"/>
              <p:cNvSpPr/>
              <p:nvPr/>
            </p:nvSpPr>
            <p:spPr>
              <a:xfrm>
                <a:off x="5100639" y="708026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5" name="Google Shape;1015;p69"/>
              <p:cNvSpPr/>
              <p:nvPr/>
            </p:nvSpPr>
            <p:spPr>
              <a:xfrm>
                <a:off x="5132389" y="696914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6" name="Google Shape;1016;p69"/>
              <p:cNvSpPr/>
              <p:nvPr/>
            </p:nvSpPr>
            <p:spPr>
              <a:xfrm>
                <a:off x="5132389" y="708026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7" name="Google Shape;1017;p69"/>
              <p:cNvSpPr/>
              <p:nvPr/>
            </p:nvSpPr>
            <p:spPr>
              <a:xfrm>
                <a:off x="5068889" y="719139"/>
                <a:ext cx="20638" cy="11113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8" name="Google Shape;1018;p69"/>
              <p:cNvSpPr/>
              <p:nvPr/>
            </p:nvSpPr>
            <p:spPr>
              <a:xfrm>
                <a:off x="5154614" y="708026"/>
                <a:ext cx="31750" cy="22225"/>
              </a:xfrm>
              <a:custGeom>
                <a:rect b="b" l="l" r="r" t="t"/>
                <a:pathLst>
                  <a:path extrusionOk="0" h="2" w="3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9" name="Google Shape;1019;p69"/>
              <p:cNvSpPr/>
              <p:nvPr/>
            </p:nvSpPr>
            <p:spPr>
              <a:xfrm>
                <a:off x="5208589" y="708026"/>
                <a:ext cx="42863" cy="11113"/>
              </a:xfrm>
              <a:custGeom>
                <a:rect b="b" l="l" r="r" t="t"/>
                <a:pathLst>
                  <a:path extrusionOk="0" h="1" w="4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0" name="Google Shape;1020;p69"/>
              <p:cNvSpPr/>
              <p:nvPr/>
            </p:nvSpPr>
            <p:spPr>
              <a:xfrm>
                <a:off x="5262564" y="696914"/>
                <a:ext cx="31750" cy="22225"/>
              </a:xfrm>
              <a:custGeom>
                <a:rect b="b" l="l" r="r" t="t"/>
                <a:pathLst>
                  <a:path extrusionOk="0" h="2" w="3">
                    <a:moveTo>
                      <a:pt x="2" y="1"/>
                    </a:moveTo>
                    <a:cubicBezTo>
                      <a:pt x="2" y="1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1" name="Google Shape;1021;p69"/>
              <p:cNvSpPr/>
              <p:nvPr/>
            </p:nvSpPr>
            <p:spPr>
              <a:xfrm>
                <a:off x="5759451" y="696914"/>
                <a:ext cx="96838" cy="33338"/>
              </a:xfrm>
              <a:custGeom>
                <a:rect b="b" l="l" r="r" t="t"/>
                <a:pathLst>
                  <a:path extrusionOk="0" h="3" w="9">
                    <a:moveTo>
                      <a:pt x="2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2"/>
                      <a:pt x="8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2" name="Google Shape;1022;p69"/>
              <p:cNvSpPr/>
              <p:nvPr/>
            </p:nvSpPr>
            <p:spPr>
              <a:xfrm>
                <a:off x="5802314" y="719139"/>
                <a:ext cx="130175" cy="42863"/>
              </a:xfrm>
              <a:custGeom>
                <a:rect b="b" l="l" r="r" t="t"/>
                <a:pathLst>
                  <a:path extrusionOk="0" h="4" w="12">
                    <a:moveTo>
                      <a:pt x="3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3"/>
                      <a:pt x="7" y="3"/>
                    </a:cubicBezTo>
                    <a:cubicBezTo>
                      <a:pt x="7" y="3"/>
                      <a:pt x="8" y="3"/>
                      <a:pt x="8" y="3"/>
                    </a:cubicBezTo>
                    <a:cubicBezTo>
                      <a:pt x="9" y="3"/>
                      <a:pt x="9" y="3"/>
                      <a:pt x="10" y="3"/>
                    </a:cubicBezTo>
                    <a:cubicBezTo>
                      <a:pt x="11" y="3"/>
                      <a:pt x="11" y="4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3" name="Google Shape;1023;p69"/>
              <p:cNvSpPr/>
              <p:nvPr/>
            </p:nvSpPr>
            <p:spPr>
              <a:xfrm>
                <a:off x="5953126" y="730251"/>
                <a:ext cx="87313" cy="42863"/>
              </a:xfrm>
              <a:custGeom>
                <a:rect b="b" l="l" r="r" t="t"/>
                <a:pathLst>
                  <a:path extrusionOk="0" h="4" w="8">
                    <a:moveTo>
                      <a:pt x="1" y="4"/>
                    </a:move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6" y="3"/>
                      <a:pt x="7" y="4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$80b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Lorem ipsum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4" name="Google Shape;1024;p69"/>
              <p:cNvSpPr/>
              <p:nvPr/>
            </p:nvSpPr>
            <p:spPr>
              <a:xfrm>
                <a:off x="6708776" y="804864"/>
                <a:ext cx="161925" cy="44450"/>
              </a:xfrm>
              <a:custGeom>
                <a:rect b="b" l="l" r="r" t="t"/>
                <a:pathLst>
                  <a:path extrusionOk="0" h="4" w="15"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4"/>
                      <a:pt x="6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cubicBezTo>
                      <a:pt x="9" y="4"/>
                      <a:pt x="9" y="4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2" y="3"/>
                      <a:pt x="12" y="3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4" y="4"/>
                      <a:pt x="14" y="3"/>
                    </a:cubicBezTo>
                    <a:cubicBezTo>
                      <a:pt x="14" y="3"/>
                      <a:pt x="15" y="3"/>
                      <a:pt x="15" y="3"/>
                    </a:cubicBezTo>
                    <a:cubicBezTo>
                      <a:pt x="15" y="3"/>
                      <a:pt x="15" y="2"/>
                      <a:pt x="1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2" y="2"/>
                      <a:pt x="11" y="2"/>
                      <a:pt x="11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0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2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5" name="Google Shape;1025;p69"/>
              <p:cNvSpPr/>
              <p:nvPr/>
            </p:nvSpPr>
            <p:spPr>
              <a:xfrm>
                <a:off x="6892926" y="827089"/>
                <a:ext cx="96838" cy="33338"/>
              </a:xfrm>
              <a:custGeom>
                <a:rect b="b" l="l" r="r" t="t"/>
                <a:pathLst>
                  <a:path extrusionOk="0" h="3" w="9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2"/>
                      <a:pt x="9" y="3"/>
                      <a:pt x="9" y="2"/>
                    </a:cubicBezTo>
                    <a:cubicBezTo>
                      <a:pt x="9" y="2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6" name="Google Shape;1026;p69"/>
              <p:cNvSpPr/>
              <p:nvPr/>
            </p:nvSpPr>
            <p:spPr>
              <a:xfrm>
                <a:off x="5921376" y="784226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7" name="Google Shape;1027;p69"/>
              <p:cNvSpPr/>
              <p:nvPr/>
            </p:nvSpPr>
            <p:spPr>
              <a:xfrm>
                <a:off x="6688139" y="815976"/>
                <a:ext cx="11113" cy="22225"/>
              </a:xfrm>
              <a:custGeom>
                <a:rect b="b" l="l" r="r" t="t"/>
                <a:pathLst>
                  <a:path extrusionOk="0" h="2" w="1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8" name="Google Shape;1028;p69"/>
              <p:cNvSpPr/>
              <p:nvPr/>
            </p:nvSpPr>
            <p:spPr>
              <a:xfrm>
                <a:off x="6827839" y="860426"/>
                <a:ext cx="22225" cy="9525"/>
              </a:xfrm>
              <a:custGeom>
                <a:rect b="b" l="l" r="r" t="t"/>
                <a:pathLst>
                  <a:path extrusionOk="0" h="1" w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29" name="Google Shape;1029;p69"/>
              <p:cNvSpPr/>
              <p:nvPr/>
            </p:nvSpPr>
            <p:spPr>
              <a:xfrm>
                <a:off x="6850064" y="869951"/>
                <a:ext cx="74613" cy="22225"/>
              </a:xfrm>
              <a:custGeom>
                <a:rect b="b" l="l" r="r" t="t"/>
                <a:pathLst>
                  <a:path extrusionOk="0" h="2" w="7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0" name="Google Shape;1030;p69"/>
              <p:cNvSpPr/>
              <p:nvPr/>
            </p:nvSpPr>
            <p:spPr>
              <a:xfrm>
                <a:off x="7551739" y="968376"/>
                <a:ext cx="11113" cy="95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1" name="Google Shape;1031;p69"/>
              <p:cNvSpPr/>
              <p:nvPr/>
            </p:nvSpPr>
            <p:spPr>
              <a:xfrm>
                <a:off x="8004176" y="1377951"/>
                <a:ext cx="22225" cy="33338"/>
              </a:xfrm>
              <a:custGeom>
                <a:rect b="b" l="l" r="r" t="t"/>
                <a:pathLst>
                  <a:path extrusionOk="0" h="3" w="2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2" name="Google Shape;1032;p69"/>
              <p:cNvSpPr/>
              <p:nvPr/>
            </p:nvSpPr>
            <p:spPr>
              <a:xfrm>
                <a:off x="8048626" y="1389064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3" name="Google Shape;1033;p69"/>
              <p:cNvSpPr/>
              <p:nvPr/>
            </p:nvSpPr>
            <p:spPr>
              <a:xfrm>
                <a:off x="8220076" y="1454151"/>
                <a:ext cx="33338" cy="11113"/>
              </a:xfrm>
              <a:custGeom>
                <a:rect b="b" l="l" r="r" t="t"/>
                <a:pathLst>
                  <a:path extrusionOk="0" h="1" w="3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4" name="Google Shape;1034;p69"/>
              <p:cNvSpPr/>
              <p:nvPr/>
            </p:nvSpPr>
            <p:spPr>
              <a:xfrm>
                <a:off x="8264526" y="1465264"/>
                <a:ext cx="9525" cy="1111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5" name="Google Shape;1035;p69"/>
              <p:cNvSpPr/>
              <p:nvPr/>
            </p:nvSpPr>
            <p:spPr>
              <a:xfrm>
                <a:off x="8372476" y="1476376"/>
                <a:ext cx="9525" cy="1111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6" name="Google Shape;1036;p69"/>
              <p:cNvSpPr/>
              <p:nvPr/>
            </p:nvSpPr>
            <p:spPr>
              <a:xfrm>
                <a:off x="7886701" y="1508126"/>
                <a:ext cx="9525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7" name="Google Shape;1037;p69"/>
              <p:cNvSpPr/>
              <p:nvPr/>
            </p:nvSpPr>
            <p:spPr>
              <a:xfrm>
                <a:off x="7886701" y="1519239"/>
                <a:ext cx="31750" cy="22225"/>
              </a:xfrm>
              <a:custGeom>
                <a:rect b="b" l="l" r="r" t="t"/>
                <a:pathLst>
                  <a:path extrusionOk="0" h="2" w="3">
                    <a:moveTo>
                      <a:pt x="2" y="1"/>
                    </a:moveTo>
                    <a:cubicBezTo>
                      <a:pt x="3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2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8" name="Google Shape;1038;p69"/>
              <p:cNvSpPr/>
              <p:nvPr/>
            </p:nvSpPr>
            <p:spPr>
              <a:xfrm>
                <a:off x="7896226" y="1550989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39" name="Google Shape;1039;p69"/>
              <p:cNvSpPr/>
              <p:nvPr/>
            </p:nvSpPr>
            <p:spPr>
              <a:xfrm>
                <a:off x="5348289" y="187642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0" name="Google Shape;1040;p69"/>
              <p:cNvSpPr/>
              <p:nvPr/>
            </p:nvSpPr>
            <p:spPr>
              <a:xfrm>
                <a:off x="5284789" y="181133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1" name="Google Shape;1041;p69"/>
              <p:cNvSpPr/>
              <p:nvPr/>
            </p:nvSpPr>
            <p:spPr>
              <a:xfrm>
                <a:off x="6330951" y="1465264"/>
                <a:ext cx="788988" cy="334963"/>
              </a:xfrm>
              <a:custGeom>
                <a:rect b="b" l="l" r="r" t="t"/>
                <a:pathLst>
                  <a:path extrusionOk="0" h="31" w="73">
                    <a:moveTo>
                      <a:pt x="56" y="29"/>
                    </a:moveTo>
                    <a:cubicBezTo>
                      <a:pt x="57" y="28"/>
                      <a:pt x="57" y="28"/>
                      <a:pt x="57" y="28"/>
                    </a:cubicBezTo>
                    <a:cubicBezTo>
                      <a:pt x="57" y="27"/>
                      <a:pt x="57" y="27"/>
                      <a:pt x="58" y="27"/>
                    </a:cubicBezTo>
                    <a:cubicBezTo>
                      <a:pt x="58" y="27"/>
                      <a:pt x="58" y="26"/>
                      <a:pt x="58" y="26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60" y="25"/>
                      <a:pt x="60" y="25"/>
                      <a:pt x="60" y="24"/>
                    </a:cubicBezTo>
                    <a:cubicBezTo>
                      <a:pt x="60" y="24"/>
                      <a:pt x="59" y="24"/>
                      <a:pt x="59" y="24"/>
                    </a:cubicBezTo>
                    <a:cubicBezTo>
                      <a:pt x="59" y="23"/>
                      <a:pt x="59" y="23"/>
                      <a:pt x="58" y="23"/>
                    </a:cubicBezTo>
                    <a:cubicBezTo>
                      <a:pt x="58" y="23"/>
                      <a:pt x="58" y="23"/>
                      <a:pt x="57" y="23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7" y="22"/>
                      <a:pt x="57" y="21"/>
                      <a:pt x="57" y="21"/>
                    </a:cubicBezTo>
                    <a:cubicBezTo>
                      <a:pt x="57" y="21"/>
                      <a:pt x="58" y="21"/>
                      <a:pt x="58" y="21"/>
                    </a:cubicBezTo>
                    <a:cubicBezTo>
                      <a:pt x="59" y="20"/>
                      <a:pt x="59" y="20"/>
                      <a:pt x="59" y="2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1"/>
                      <a:pt x="61" y="21"/>
                      <a:pt x="61" y="22"/>
                    </a:cubicBezTo>
                    <a:cubicBezTo>
                      <a:pt x="61" y="22"/>
                      <a:pt x="61" y="22"/>
                      <a:pt x="62" y="22"/>
                    </a:cubicBezTo>
                    <a:cubicBezTo>
                      <a:pt x="62" y="22"/>
                      <a:pt x="62" y="21"/>
                      <a:pt x="62" y="21"/>
                    </a:cubicBezTo>
                    <a:cubicBezTo>
                      <a:pt x="63" y="21"/>
                      <a:pt x="63" y="21"/>
                      <a:pt x="63" y="2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4" y="19"/>
                      <a:pt x="64" y="20"/>
                      <a:pt x="64" y="20"/>
                    </a:cubicBezTo>
                    <a:cubicBezTo>
                      <a:pt x="65" y="20"/>
                      <a:pt x="65" y="20"/>
                      <a:pt x="66" y="19"/>
                    </a:cubicBezTo>
                    <a:cubicBezTo>
                      <a:pt x="66" y="19"/>
                      <a:pt x="66" y="19"/>
                      <a:pt x="66" y="18"/>
                    </a:cubicBezTo>
                    <a:cubicBezTo>
                      <a:pt x="66" y="18"/>
                      <a:pt x="66" y="18"/>
                      <a:pt x="66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1" y="16"/>
                    </a:cubicBezTo>
                    <a:cubicBezTo>
                      <a:pt x="71" y="16"/>
                      <a:pt x="71" y="16"/>
                      <a:pt x="72" y="17"/>
                    </a:cubicBezTo>
                    <a:cubicBezTo>
                      <a:pt x="72" y="17"/>
                      <a:pt x="73" y="18"/>
                      <a:pt x="73" y="17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73" y="16"/>
                      <a:pt x="73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1" y="14"/>
                      <a:pt x="70" y="14"/>
                      <a:pt x="70" y="14"/>
                    </a:cubicBezTo>
                    <a:cubicBezTo>
                      <a:pt x="69" y="14"/>
                      <a:pt x="69" y="13"/>
                      <a:pt x="69" y="13"/>
                    </a:cubicBezTo>
                    <a:cubicBezTo>
                      <a:pt x="68" y="13"/>
                      <a:pt x="68" y="13"/>
                      <a:pt x="68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3"/>
                      <a:pt x="67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3"/>
                      <a:pt x="65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13"/>
                      <a:pt x="63" y="13"/>
                      <a:pt x="62" y="13"/>
                    </a:cubicBezTo>
                    <a:cubicBezTo>
                      <a:pt x="62" y="13"/>
                      <a:pt x="61" y="13"/>
                      <a:pt x="61" y="12"/>
                    </a:cubicBezTo>
                    <a:cubicBezTo>
                      <a:pt x="61" y="12"/>
                      <a:pt x="61" y="12"/>
                      <a:pt x="61" y="11"/>
                    </a:cubicBezTo>
                    <a:cubicBezTo>
                      <a:pt x="61" y="11"/>
                      <a:pt x="61" y="10"/>
                      <a:pt x="61" y="10"/>
                    </a:cubicBezTo>
                    <a:cubicBezTo>
                      <a:pt x="61" y="9"/>
                      <a:pt x="61" y="9"/>
                      <a:pt x="61" y="8"/>
                    </a:cubicBezTo>
                    <a:cubicBezTo>
                      <a:pt x="61" y="8"/>
                      <a:pt x="61" y="8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0" y="7"/>
                      <a:pt x="60" y="7"/>
                      <a:pt x="59" y="7"/>
                    </a:cubicBezTo>
                    <a:cubicBezTo>
                      <a:pt x="59" y="7"/>
                      <a:pt x="58" y="7"/>
                      <a:pt x="58" y="7"/>
                    </a:cubicBezTo>
                    <a:cubicBezTo>
                      <a:pt x="57" y="7"/>
                      <a:pt x="57" y="7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4" y="6"/>
                      <a:pt x="54" y="6"/>
                      <a:pt x="53" y="7"/>
                    </a:cubicBezTo>
                    <a:cubicBezTo>
                      <a:pt x="52" y="7"/>
                      <a:pt x="52" y="7"/>
                      <a:pt x="51" y="8"/>
                    </a:cubicBezTo>
                    <a:cubicBezTo>
                      <a:pt x="50" y="8"/>
                      <a:pt x="50" y="8"/>
                      <a:pt x="49" y="8"/>
                    </a:cubicBezTo>
                    <a:cubicBezTo>
                      <a:pt x="48" y="8"/>
                      <a:pt x="48" y="8"/>
                      <a:pt x="47" y="8"/>
                    </a:cubicBezTo>
                    <a:cubicBezTo>
                      <a:pt x="46" y="8"/>
                      <a:pt x="46" y="8"/>
                      <a:pt x="45" y="8"/>
                    </a:cubicBezTo>
                    <a:cubicBezTo>
                      <a:pt x="44" y="8"/>
                      <a:pt x="44" y="9"/>
                      <a:pt x="43" y="8"/>
                    </a:cubicBezTo>
                    <a:cubicBezTo>
                      <a:pt x="42" y="8"/>
                      <a:pt x="42" y="8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0" y="7"/>
                      <a:pt x="40" y="7"/>
                    </a:cubicBezTo>
                    <a:cubicBezTo>
                      <a:pt x="39" y="7"/>
                      <a:pt x="39" y="6"/>
                      <a:pt x="38" y="6"/>
                    </a:cubicBezTo>
                    <a:cubicBezTo>
                      <a:pt x="38" y="6"/>
                      <a:pt x="38" y="6"/>
                      <a:pt x="37" y="6"/>
                    </a:cubicBezTo>
                    <a:cubicBezTo>
                      <a:pt x="37" y="6"/>
                      <a:pt x="36" y="5"/>
                      <a:pt x="36" y="5"/>
                    </a:cubicBezTo>
                    <a:cubicBezTo>
                      <a:pt x="35" y="5"/>
                      <a:pt x="35" y="5"/>
                      <a:pt x="34" y="5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2" y="6"/>
                      <a:pt x="31" y="7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5"/>
                      <a:pt x="29" y="6"/>
                      <a:pt x="28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3" y="2"/>
                      <a:pt x="22" y="2"/>
                    </a:cubicBezTo>
                    <a:cubicBezTo>
                      <a:pt x="22" y="2"/>
                      <a:pt x="21" y="2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6"/>
                    </a:cubicBezTo>
                    <a:cubicBezTo>
                      <a:pt x="19" y="6"/>
                      <a:pt x="19" y="6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5" y="6"/>
                      <a:pt x="14" y="6"/>
                    </a:cubicBezTo>
                    <a:cubicBezTo>
                      <a:pt x="13" y="6"/>
                      <a:pt x="13" y="7"/>
                      <a:pt x="12" y="7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5"/>
                      <a:pt x="10" y="5"/>
                    </a:cubicBezTo>
                    <a:cubicBezTo>
                      <a:pt x="10" y="5"/>
                      <a:pt x="9" y="5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1" y="7"/>
                    </a:cubicBezTo>
                    <a:cubicBezTo>
                      <a:pt x="1" y="7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9"/>
                      <a:pt x="1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2"/>
                      <a:pt x="2" y="12"/>
                      <a:pt x="3" y="13"/>
                    </a:cubicBezTo>
                    <a:cubicBezTo>
                      <a:pt x="3" y="13"/>
                      <a:pt x="3" y="13"/>
                      <a:pt x="4" y="14"/>
                    </a:cubicBezTo>
                    <a:cubicBezTo>
                      <a:pt x="4" y="14"/>
                      <a:pt x="5" y="13"/>
                      <a:pt x="5" y="13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8" y="17"/>
                      <a:pt x="9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19"/>
                      <a:pt x="10" y="18"/>
                      <a:pt x="11" y="18"/>
                    </a:cubicBezTo>
                    <a:cubicBezTo>
                      <a:pt x="12" y="18"/>
                      <a:pt x="12" y="18"/>
                      <a:pt x="13" y="18"/>
                    </a:cubicBezTo>
                    <a:cubicBezTo>
                      <a:pt x="13" y="18"/>
                      <a:pt x="14" y="18"/>
                      <a:pt x="14" y="19"/>
                    </a:cubicBezTo>
                    <a:cubicBezTo>
                      <a:pt x="15" y="19"/>
                      <a:pt x="15" y="19"/>
                      <a:pt x="15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2"/>
                      <a:pt x="18" y="22"/>
                      <a:pt x="19" y="22"/>
                    </a:cubicBezTo>
                    <a:cubicBezTo>
                      <a:pt x="20" y="22"/>
                      <a:pt x="20" y="22"/>
                      <a:pt x="20" y="23"/>
                    </a:cubicBezTo>
                    <a:cubicBezTo>
                      <a:pt x="21" y="23"/>
                      <a:pt x="21" y="23"/>
                      <a:pt x="22" y="24"/>
                    </a:cubicBezTo>
                    <a:cubicBezTo>
                      <a:pt x="22" y="24"/>
                      <a:pt x="22" y="24"/>
                      <a:pt x="22" y="25"/>
                    </a:cubicBezTo>
                    <a:cubicBezTo>
                      <a:pt x="23" y="25"/>
                      <a:pt x="23" y="26"/>
                      <a:pt x="24" y="26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7" y="28"/>
                      <a:pt x="28" y="28"/>
                      <a:pt x="29" y="28"/>
                    </a:cubicBezTo>
                    <a:cubicBezTo>
                      <a:pt x="30" y="28"/>
                      <a:pt x="30" y="28"/>
                      <a:pt x="31" y="28"/>
                    </a:cubicBezTo>
                    <a:cubicBezTo>
                      <a:pt x="32" y="28"/>
                      <a:pt x="32" y="28"/>
                      <a:pt x="33" y="28"/>
                    </a:cubicBezTo>
                    <a:cubicBezTo>
                      <a:pt x="34" y="28"/>
                      <a:pt x="34" y="28"/>
                      <a:pt x="35" y="28"/>
                    </a:cubicBezTo>
                    <a:cubicBezTo>
                      <a:pt x="35" y="28"/>
                      <a:pt x="36" y="28"/>
                      <a:pt x="36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8" y="28"/>
                      <a:pt x="38" y="28"/>
                      <a:pt x="39" y="29"/>
                    </a:cubicBezTo>
                    <a:cubicBezTo>
                      <a:pt x="39" y="29"/>
                      <a:pt x="39" y="29"/>
                      <a:pt x="40" y="29"/>
                    </a:cubicBezTo>
                    <a:cubicBezTo>
                      <a:pt x="40" y="29"/>
                      <a:pt x="40" y="29"/>
                      <a:pt x="41" y="29"/>
                    </a:cubicBezTo>
                    <a:cubicBezTo>
                      <a:pt x="41" y="29"/>
                      <a:pt x="41" y="29"/>
                      <a:pt x="42" y="30"/>
                    </a:cubicBezTo>
                    <a:cubicBezTo>
                      <a:pt x="42" y="30"/>
                      <a:pt x="42" y="30"/>
                      <a:pt x="43" y="30"/>
                    </a:cubicBezTo>
                    <a:cubicBezTo>
                      <a:pt x="43" y="30"/>
                      <a:pt x="44" y="30"/>
                      <a:pt x="44" y="30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5" y="30"/>
                      <a:pt x="46" y="30"/>
                      <a:pt x="46" y="30"/>
                    </a:cubicBezTo>
                    <a:cubicBezTo>
                      <a:pt x="46" y="30"/>
                      <a:pt x="46" y="31"/>
                      <a:pt x="46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8" y="31"/>
                      <a:pt x="48" y="30"/>
                      <a:pt x="48" y="30"/>
                    </a:cubicBezTo>
                    <a:cubicBezTo>
                      <a:pt x="49" y="30"/>
                      <a:pt x="49" y="30"/>
                      <a:pt x="49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29"/>
                      <a:pt x="51" y="29"/>
                      <a:pt x="51" y="29"/>
                    </a:cubicBezTo>
                    <a:cubicBezTo>
                      <a:pt x="51" y="28"/>
                      <a:pt x="52" y="29"/>
                      <a:pt x="52" y="29"/>
                    </a:cubicBezTo>
                    <a:cubicBezTo>
                      <a:pt x="52" y="29"/>
                      <a:pt x="53" y="29"/>
                      <a:pt x="53" y="29"/>
                    </a:cubicBezTo>
                    <a:cubicBezTo>
                      <a:pt x="54" y="28"/>
                      <a:pt x="54" y="28"/>
                      <a:pt x="55" y="28"/>
                    </a:cubicBezTo>
                    <a:cubicBezTo>
                      <a:pt x="55" y="28"/>
                      <a:pt x="56" y="29"/>
                      <a:pt x="56" y="2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2" name="Google Shape;1042;p69"/>
              <p:cNvSpPr/>
              <p:nvPr/>
            </p:nvSpPr>
            <p:spPr>
              <a:xfrm>
                <a:off x="5921376" y="1811339"/>
                <a:ext cx="204788" cy="139700"/>
              </a:xfrm>
              <a:custGeom>
                <a:rect b="b" l="l" r="r" t="t"/>
                <a:pathLst>
                  <a:path extrusionOk="0" h="13" w="19">
                    <a:moveTo>
                      <a:pt x="18" y="8"/>
                    </a:moveTo>
                    <a:cubicBezTo>
                      <a:pt x="18" y="7"/>
                      <a:pt x="17" y="8"/>
                      <a:pt x="16" y="8"/>
                    </a:cubicBezTo>
                    <a:cubicBezTo>
                      <a:pt x="16" y="8"/>
                      <a:pt x="15" y="8"/>
                      <a:pt x="15" y="7"/>
                    </a:cubicBezTo>
                    <a:cubicBezTo>
                      <a:pt x="15" y="7"/>
                      <a:pt x="15" y="6"/>
                      <a:pt x="15" y="6"/>
                    </a:cubicBezTo>
                    <a:cubicBezTo>
                      <a:pt x="15" y="5"/>
                      <a:pt x="15" y="5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5"/>
                      <a:pt x="13" y="4"/>
                      <a:pt x="13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9" y="4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3" y="8"/>
                      <a:pt x="3" y="9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0"/>
                      <a:pt x="7" y="10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1" y="10"/>
                    </a:cubicBezTo>
                    <a:cubicBezTo>
                      <a:pt x="11" y="10"/>
                      <a:pt x="10" y="11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3"/>
                      <a:pt x="12" y="12"/>
                      <a:pt x="13" y="12"/>
                    </a:cubicBezTo>
                    <a:cubicBezTo>
                      <a:pt x="13" y="12"/>
                      <a:pt x="13" y="11"/>
                      <a:pt x="14" y="11"/>
                    </a:cubicBezTo>
                    <a:cubicBezTo>
                      <a:pt x="14" y="11"/>
                      <a:pt x="14" y="10"/>
                      <a:pt x="15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6" y="10"/>
                      <a:pt x="16" y="10"/>
                      <a:pt x="16" y="11"/>
                    </a:cubicBezTo>
                    <a:cubicBezTo>
                      <a:pt x="16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8" y="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3" name="Google Shape;1043;p69"/>
              <p:cNvSpPr/>
              <p:nvPr/>
            </p:nvSpPr>
            <p:spPr>
              <a:xfrm>
                <a:off x="6546851" y="2265364"/>
                <a:ext cx="141288" cy="184150"/>
              </a:xfrm>
              <a:custGeom>
                <a:rect b="b" l="l" r="r" t="t"/>
                <a:pathLst>
                  <a:path extrusionOk="0" h="17" w="13">
                    <a:moveTo>
                      <a:pt x="13" y="11"/>
                    </a:moveTo>
                    <a:cubicBezTo>
                      <a:pt x="12" y="10"/>
                      <a:pt x="12" y="11"/>
                      <a:pt x="12" y="10"/>
                    </a:cubicBezTo>
                    <a:cubicBezTo>
                      <a:pt x="11" y="10"/>
                      <a:pt x="12" y="10"/>
                      <a:pt x="12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10" y="6"/>
                    </a:cubicBezTo>
                    <a:cubicBezTo>
                      <a:pt x="10" y="6"/>
                      <a:pt x="10" y="6"/>
                      <a:pt x="11" y="6"/>
                    </a:cubicBezTo>
                    <a:cubicBezTo>
                      <a:pt x="11" y="6"/>
                      <a:pt x="10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0" y="4"/>
                      <a:pt x="10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5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5" y="14"/>
                      <a:pt x="5" y="14"/>
                      <a:pt x="5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8" y="12"/>
                      <a:pt x="8" y="11"/>
                    </a:cubicBezTo>
                    <a:cubicBezTo>
                      <a:pt x="9" y="11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1" y="14"/>
                      <a:pt x="11" y="14"/>
                      <a:pt x="11" y="15"/>
                    </a:cubicBezTo>
                    <a:cubicBezTo>
                      <a:pt x="11" y="16"/>
                      <a:pt x="11" y="16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6"/>
                      <a:pt x="13" y="16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3" y="14"/>
                      <a:pt x="13" y="13"/>
                      <a:pt x="13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1"/>
                      <a:pt x="13" y="11"/>
                      <a:pt x="13" y="1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4" name="Google Shape;1044;p69"/>
              <p:cNvSpPr/>
              <p:nvPr/>
            </p:nvSpPr>
            <p:spPr>
              <a:xfrm>
                <a:off x="7486651" y="2038351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5" name="Google Shape;1045;p69"/>
              <p:cNvSpPr/>
              <p:nvPr/>
            </p:nvSpPr>
            <p:spPr>
              <a:xfrm>
                <a:off x="7432676" y="1876426"/>
                <a:ext cx="119063" cy="161925"/>
              </a:xfrm>
              <a:custGeom>
                <a:rect b="b" l="l" r="r" t="t"/>
                <a:pathLst>
                  <a:path extrusionOk="0" h="15" w="11">
                    <a:moveTo>
                      <a:pt x="1" y="4"/>
                    </a:moveTo>
                    <a:cubicBezTo>
                      <a:pt x="2" y="4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3" y="11"/>
                      <a:pt x="3" y="12"/>
                      <a:pt x="3" y="12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5" y="15"/>
                    </a:cubicBezTo>
                    <a:cubicBezTo>
                      <a:pt x="5" y="15"/>
                      <a:pt x="5" y="15"/>
                      <a:pt x="6" y="14"/>
                    </a:cubicBezTo>
                    <a:cubicBezTo>
                      <a:pt x="6" y="14"/>
                      <a:pt x="5" y="14"/>
                      <a:pt x="5" y="13"/>
                    </a:cubicBezTo>
                    <a:cubicBezTo>
                      <a:pt x="5" y="13"/>
                      <a:pt x="5" y="13"/>
                      <a:pt x="6" y="12"/>
                    </a:cubicBezTo>
                    <a:cubicBezTo>
                      <a:pt x="6" y="12"/>
                      <a:pt x="6" y="12"/>
                      <a:pt x="7" y="12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10" y="11"/>
                    </a:cubicBezTo>
                    <a:cubicBezTo>
                      <a:pt x="10" y="11"/>
                      <a:pt x="10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8" y="5"/>
                      <a:pt x="8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6" name="Google Shape;1046;p69"/>
              <p:cNvSpPr/>
              <p:nvPr/>
            </p:nvSpPr>
            <p:spPr>
              <a:xfrm>
                <a:off x="7432676" y="190817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7" name="Google Shape;1047;p69"/>
              <p:cNvSpPr/>
              <p:nvPr/>
            </p:nvSpPr>
            <p:spPr>
              <a:xfrm>
                <a:off x="6375401" y="2784476"/>
                <a:ext cx="63500" cy="119063"/>
              </a:xfrm>
              <a:custGeom>
                <a:rect b="b" l="l" r="r" t="t"/>
                <a:pathLst>
                  <a:path extrusionOk="0" h="11" w="6">
                    <a:moveTo>
                      <a:pt x="5" y="6"/>
                    </a:moveTo>
                    <a:cubicBezTo>
                      <a:pt x="5" y="6"/>
                      <a:pt x="5" y="6"/>
                      <a:pt x="5" y="6"/>
                    </a:cubicBezTo>
                    <a:cubicBezTo>
                      <a:pt x="4" y="5"/>
                      <a:pt x="4" y="5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3"/>
                      <a:pt x="4" y="3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6"/>
                    </a:cubicBezTo>
                    <a:cubicBezTo>
                      <a:pt x="1" y="6"/>
                      <a:pt x="0" y="6"/>
                      <a:pt x="0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0"/>
                    </a:cubicBezTo>
                    <a:cubicBezTo>
                      <a:pt x="4" y="10"/>
                      <a:pt x="4" y="10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5" y="8"/>
                    </a:cubicBezTo>
                    <a:cubicBezTo>
                      <a:pt x="5" y="7"/>
                      <a:pt x="5" y="7"/>
                      <a:pt x="5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8" name="Google Shape;1048;p69"/>
              <p:cNvSpPr/>
              <p:nvPr/>
            </p:nvSpPr>
            <p:spPr>
              <a:xfrm>
                <a:off x="6935789" y="2362201"/>
                <a:ext cx="249238" cy="465138"/>
              </a:xfrm>
              <a:custGeom>
                <a:rect b="b" l="l" r="r" t="t"/>
                <a:pathLst>
                  <a:path extrusionOk="0" h="43" w="23">
                    <a:moveTo>
                      <a:pt x="17" y="19"/>
                    </a:moveTo>
                    <a:cubicBezTo>
                      <a:pt x="17" y="19"/>
                      <a:pt x="17" y="19"/>
                      <a:pt x="17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4" y="18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3" y="16"/>
                      <a:pt x="13" y="16"/>
                    </a:cubicBezTo>
                    <a:cubicBezTo>
                      <a:pt x="13" y="16"/>
                      <a:pt x="13" y="15"/>
                      <a:pt x="13" y="15"/>
                    </a:cubicBezTo>
                    <a:cubicBezTo>
                      <a:pt x="13" y="15"/>
                      <a:pt x="13" y="15"/>
                      <a:pt x="12" y="15"/>
                    </a:cubicBezTo>
                    <a:cubicBezTo>
                      <a:pt x="12" y="15"/>
                      <a:pt x="12" y="15"/>
                      <a:pt x="12" y="14"/>
                    </a:cubicBezTo>
                    <a:cubicBezTo>
                      <a:pt x="12" y="14"/>
                      <a:pt x="12" y="14"/>
                      <a:pt x="11" y="14"/>
                    </a:cubicBezTo>
                    <a:cubicBezTo>
                      <a:pt x="11" y="14"/>
                      <a:pt x="11" y="13"/>
                      <a:pt x="11" y="13"/>
                    </a:cubicBezTo>
                    <a:cubicBezTo>
                      <a:pt x="11" y="13"/>
                      <a:pt x="11" y="12"/>
                      <a:pt x="11" y="12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2" y="9"/>
                      <a:pt x="12" y="8"/>
                      <a:pt x="13" y="8"/>
                    </a:cubicBezTo>
                    <a:cubicBezTo>
                      <a:pt x="13" y="8"/>
                      <a:pt x="12" y="7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4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2"/>
                      <a:pt x="11" y="2"/>
                      <a:pt x="12" y="2"/>
                    </a:cubicBezTo>
                    <a:cubicBezTo>
                      <a:pt x="12" y="2"/>
                      <a:pt x="12" y="2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4" y="7"/>
                      <a:pt x="5" y="8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18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5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20"/>
                      <a:pt x="16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2"/>
                      <a:pt x="16" y="22"/>
                    </a:cubicBezTo>
                    <a:cubicBezTo>
                      <a:pt x="16" y="22"/>
                      <a:pt x="17" y="22"/>
                      <a:pt x="17" y="23"/>
                    </a:cubicBezTo>
                    <a:cubicBezTo>
                      <a:pt x="17" y="23"/>
                      <a:pt x="17" y="23"/>
                      <a:pt x="17" y="24"/>
                    </a:cubicBezTo>
                    <a:cubicBezTo>
                      <a:pt x="17" y="24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6"/>
                      <a:pt x="17" y="26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8"/>
                      <a:pt x="17" y="27"/>
                      <a:pt x="18" y="28"/>
                    </a:cubicBezTo>
                    <a:cubicBezTo>
                      <a:pt x="18" y="28"/>
                      <a:pt x="17" y="28"/>
                      <a:pt x="17" y="29"/>
                    </a:cubicBezTo>
                    <a:cubicBezTo>
                      <a:pt x="17" y="29"/>
                      <a:pt x="17" y="29"/>
                      <a:pt x="18" y="30"/>
                    </a:cubicBezTo>
                    <a:cubicBezTo>
                      <a:pt x="18" y="30"/>
                      <a:pt x="18" y="31"/>
                      <a:pt x="18" y="31"/>
                    </a:cubicBezTo>
                    <a:cubicBezTo>
                      <a:pt x="17" y="31"/>
                      <a:pt x="17" y="32"/>
                      <a:pt x="17" y="32"/>
                    </a:cubicBezTo>
                    <a:cubicBezTo>
                      <a:pt x="17" y="32"/>
                      <a:pt x="17" y="31"/>
                      <a:pt x="17" y="31"/>
                    </a:cubicBezTo>
                    <a:cubicBezTo>
                      <a:pt x="16" y="31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5" y="32"/>
                    </a:cubicBezTo>
                    <a:cubicBezTo>
                      <a:pt x="15" y="32"/>
                      <a:pt x="15" y="33"/>
                      <a:pt x="15" y="33"/>
                    </a:cubicBezTo>
                    <a:cubicBezTo>
                      <a:pt x="15" y="33"/>
                      <a:pt x="14" y="33"/>
                      <a:pt x="14" y="33"/>
                    </a:cubicBezTo>
                    <a:cubicBezTo>
                      <a:pt x="14" y="33"/>
                      <a:pt x="14" y="34"/>
                      <a:pt x="14" y="34"/>
                    </a:cubicBezTo>
                    <a:cubicBezTo>
                      <a:pt x="14" y="34"/>
                      <a:pt x="14" y="35"/>
                      <a:pt x="14" y="35"/>
                    </a:cubicBezTo>
                    <a:cubicBezTo>
                      <a:pt x="14" y="35"/>
                      <a:pt x="13" y="35"/>
                      <a:pt x="13" y="35"/>
                    </a:cubicBezTo>
                    <a:cubicBezTo>
                      <a:pt x="12" y="35"/>
                      <a:pt x="12" y="35"/>
                      <a:pt x="12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6"/>
                      <a:pt x="11" y="36"/>
                      <a:pt x="11" y="36"/>
                    </a:cubicBezTo>
                    <a:cubicBezTo>
                      <a:pt x="11" y="36"/>
                      <a:pt x="11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38"/>
                      <a:pt x="12" y="38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0"/>
                      <a:pt x="11" y="40"/>
                      <a:pt x="11" y="40"/>
                    </a:cubicBezTo>
                    <a:cubicBezTo>
                      <a:pt x="11" y="41"/>
                      <a:pt x="12" y="41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3"/>
                      <a:pt x="12" y="42"/>
                      <a:pt x="13" y="42"/>
                    </a:cubicBezTo>
                    <a:cubicBezTo>
                      <a:pt x="13" y="42"/>
                      <a:pt x="13" y="42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5" y="41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7" y="38"/>
                      <a:pt x="16" y="38"/>
                      <a:pt x="17" y="38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8" y="37"/>
                      <a:pt x="18" y="37"/>
                    </a:cubicBezTo>
                    <a:cubicBezTo>
                      <a:pt x="19" y="36"/>
                      <a:pt x="20" y="36"/>
                      <a:pt x="20" y="36"/>
                    </a:cubicBezTo>
                    <a:cubicBezTo>
                      <a:pt x="21" y="36"/>
                      <a:pt x="21" y="35"/>
                      <a:pt x="21" y="35"/>
                    </a:cubicBezTo>
                    <a:cubicBezTo>
                      <a:pt x="21" y="35"/>
                      <a:pt x="22" y="34"/>
                      <a:pt x="22" y="34"/>
                    </a:cubicBezTo>
                    <a:cubicBezTo>
                      <a:pt x="22" y="34"/>
                      <a:pt x="23" y="33"/>
                      <a:pt x="23" y="33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2" y="31"/>
                      <a:pt x="23" y="31"/>
                      <a:pt x="23" y="3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9"/>
                      <a:pt x="22" y="29"/>
                      <a:pt x="22" y="29"/>
                    </a:cubicBezTo>
                    <a:cubicBezTo>
                      <a:pt x="22" y="28"/>
                      <a:pt x="22" y="27"/>
                      <a:pt x="22" y="27"/>
                    </a:cubicBezTo>
                    <a:cubicBezTo>
                      <a:pt x="22" y="26"/>
                      <a:pt x="22" y="26"/>
                      <a:pt x="21" y="26"/>
                    </a:cubicBezTo>
                    <a:cubicBezTo>
                      <a:pt x="21" y="25"/>
                      <a:pt x="21" y="25"/>
                      <a:pt x="21" y="24"/>
                    </a:cubicBezTo>
                    <a:cubicBezTo>
                      <a:pt x="21" y="24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2"/>
                    </a:cubicBezTo>
                    <a:cubicBezTo>
                      <a:pt x="19" y="22"/>
                      <a:pt x="20" y="21"/>
                      <a:pt x="19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18" y="20"/>
                    </a:cubicBezTo>
                    <a:cubicBezTo>
                      <a:pt x="18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49" name="Google Shape;1049;p69"/>
              <p:cNvSpPr/>
              <p:nvPr/>
            </p:nvSpPr>
            <p:spPr>
              <a:xfrm>
                <a:off x="2143126" y="2243139"/>
                <a:ext cx="31750" cy="42863"/>
              </a:xfrm>
              <a:custGeom>
                <a:rect b="b" l="l" r="r" t="t"/>
                <a:pathLst>
                  <a:path extrusionOk="0" h="4" w="3">
                    <a:moveTo>
                      <a:pt x="1" y="3"/>
                    </a:moveTo>
                    <a:cubicBezTo>
                      <a:pt x="1" y="4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0" name="Google Shape;1050;p69"/>
              <p:cNvSpPr/>
              <p:nvPr/>
            </p:nvSpPr>
            <p:spPr>
              <a:xfrm>
                <a:off x="2152651" y="2297114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1" name="Google Shape;1051;p69"/>
              <p:cNvSpPr/>
              <p:nvPr/>
            </p:nvSpPr>
            <p:spPr>
              <a:xfrm>
                <a:off x="2174876" y="2286001"/>
                <a:ext cx="11113" cy="2222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2" name="Google Shape;1052;p69"/>
              <p:cNvSpPr/>
              <p:nvPr/>
            </p:nvSpPr>
            <p:spPr>
              <a:xfrm>
                <a:off x="2132014" y="2330451"/>
                <a:ext cx="11113" cy="9525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3" name="Google Shape;1053;p69"/>
              <p:cNvSpPr/>
              <p:nvPr/>
            </p:nvSpPr>
            <p:spPr>
              <a:xfrm>
                <a:off x="2120901" y="2308226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4" name="Google Shape;1054;p69"/>
              <p:cNvSpPr/>
              <p:nvPr/>
            </p:nvSpPr>
            <p:spPr>
              <a:xfrm>
                <a:off x="2197101" y="2351089"/>
                <a:ext cx="9525" cy="2222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5" name="Google Shape;1055;p69"/>
              <p:cNvSpPr/>
              <p:nvPr/>
            </p:nvSpPr>
            <p:spPr>
              <a:xfrm>
                <a:off x="2217739" y="2373314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1" y="2"/>
                    </a:move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6" name="Google Shape;1056;p69"/>
              <p:cNvSpPr/>
              <p:nvPr/>
            </p:nvSpPr>
            <p:spPr>
              <a:xfrm>
                <a:off x="2530476" y="2708276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7" name="Google Shape;1057;p69"/>
              <p:cNvSpPr/>
              <p:nvPr/>
            </p:nvSpPr>
            <p:spPr>
              <a:xfrm>
                <a:off x="2552701" y="2622551"/>
                <a:ext cx="11113" cy="20638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1"/>
                      <a:pt x="1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8" name="Google Shape;1058;p69"/>
              <p:cNvSpPr/>
              <p:nvPr/>
            </p:nvSpPr>
            <p:spPr>
              <a:xfrm>
                <a:off x="2530476" y="2578101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59" name="Google Shape;1059;p69"/>
              <p:cNvSpPr/>
              <p:nvPr/>
            </p:nvSpPr>
            <p:spPr>
              <a:xfrm>
                <a:off x="2197101" y="2459039"/>
                <a:ext cx="85725" cy="65088"/>
              </a:xfrm>
              <a:custGeom>
                <a:rect b="b" l="l" r="r" t="t"/>
                <a:pathLst>
                  <a:path extrusionOk="0" h="6" w="8">
                    <a:moveTo>
                      <a:pt x="1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4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5"/>
                      <a:pt x="5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0" name="Google Shape;1060;p69"/>
              <p:cNvSpPr/>
              <p:nvPr/>
            </p:nvSpPr>
            <p:spPr>
              <a:xfrm>
                <a:off x="1785939" y="2513014"/>
                <a:ext cx="53975" cy="76200"/>
              </a:xfrm>
              <a:custGeom>
                <a:rect b="b" l="l" r="r" t="t"/>
                <a:pathLst>
                  <a:path extrusionOk="0" h="7" w="5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5"/>
                      <a:pt x="3" y="5"/>
                      <a:pt x="4" y="4"/>
                    </a:cubicBezTo>
                    <a:cubicBezTo>
                      <a:pt x="4" y="4"/>
                      <a:pt x="4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1" name="Google Shape;1061;p69"/>
              <p:cNvSpPr/>
              <p:nvPr/>
            </p:nvSpPr>
            <p:spPr>
              <a:xfrm>
                <a:off x="2671764" y="3022601"/>
                <a:ext cx="0" cy="9525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2" name="Google Shape;1062;p69"/>
              <p:cNvSpPr/>
              <p:nvPr/>
            </p:nvSpPr>
            <p:spPr>
              <a:xfrm>
                <a:off x="2541589" y="2816226"/>
                <a:ext cx="130175" cy="227013"/>
              </a:xfrm>
              <a:custGeom>
                <a:rect b="b" l="l" r="r" t="t"/>
                <a:pathLst>
                  <a:path extrusionOk="0" h="21" w="12">
                    <a:moveTo>
                      <a:pt x="2" y="3"/>
                    </a:moveTo>
                    <a:cubicBezTo>
                      <a:pt x="2" y="3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8"/>
                      <a:pt x="0" y="8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0"/>
                      <a:pt x="2" y="9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3" y="14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3" y="17"/>
                      <a:pt x="2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8"/>
                      <a:pt x="3" y="19"/>
                      <a:pt x="4" y="19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7" y="21"/>
                      <a:pt x="6" y="21"/>
                      <a:pt x="7" y="21"/>
                    </a:cubicBezTo>
                    <a:cubicBezTo>
                      <a:pt x="7" y="20"/>
                      <a:pt x="8" y="21"/>
                      <a:pt x="8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9"/>
                      <a:pt x="11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0" y="17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10" y="16"/>
                      <a:pt x="10" y="15"/>
                      <a:pt x="10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5"/>
                      <a:pt x="8" y="14"/>
                      <a:pt x="8" y="14"/>
                    </a:cubicBezTo>
                    <a:cubicBezTo>
                      <a:pt x="8" y="13"/>
                      <a:pt x="8" y="12"/>
                      <a:pt x="8" y="11"/>
                    </a:cubicBezTo>
                    <a:cubicBezTo>
                      <a:pt x="8" y="11"/>
                      <a:pt x="8" y="10"/>
                      <a:pt x="9" y="10"/>
                    </a:cubicBezTo>
                    <a:cubicBezTo>
                      <a:pt x="9" y="10"/>
                      <a:pt x="9" y="11"/>
                      <a:pt x="10" y="11"/>
                    </a:cubicBezTo>
                    <a:cubicBezTo>
                      <a:pt x="10" y="11"/>
                      <a:pt x="10" y="10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4"/>
                    </a:cubicBezTo>
                    <a:cubicBezTo>
                      <a:pt x="6" y="4"/>
                      <a:pt x="7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2" y="2"/>
                      <a:pt x="2" y="2"/>
                      <a:pt x="2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3" name="Google Shape;1063;p69"/>
              <p:cNvSpPr/>
              <p:nvPr/>
            </p:nvSpPr>
            <p:spPr>
              <a:xfrm>
                <a:off x="1981201" y="3032126"/>
                <a:ext cx="171450" cy="206375"/>
              </a:xfrm>
              <a:custGeom>
                <a:rect b="b" l="l" r="r" t="t"/>
                <a:pathLst>
                  <a:path extrusionOk="0" h="19" w="16">
                    <a:moveTo>
                      <a:pt x="1" y="11"/>
                    </a:move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4" y="13"/>
                      <a:pt x="3" y="13"/>
                      <a:pt x="3" y="13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4" y="15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7"/>
                      <a:pt x="4" y="17"/>
                    </a:cubicBezTo>
                    <a:cubicBezTo>
                      <a:pt x="4" y="17"/>
                      <a:pt x="5" y="17"/>
                      <a:pt x="5" y="18"/>
                    </a:cubicBezTo>
                    <a:cubicBezTo>
                      <a:pt x="5" y="18"/>
                      <a:pt x="5" y="19"/>
                      <a:pt x="6" y="19"/>
                    </a:cubicBezTo>
                    <a:cubicBezTo>
                      <a:pt x="6" y="19"/>
                      <a:pt x="6" y="19"/>
                      <a:pt x="7" y="18"/>
                    </a:cubicBezTo>
                    <a:cubicBezTo>
                      <a:pt x="7" y="18"/>
                      <a:pt x="7" y="17"/>
                      <a:pt x="7" y="17"/>
                    </a:cubicBezTo>
                    <a:cubicBezTo>
                      <a:pt x="7" y="16"/>
                      <a:pt x="7" y="16"/>
                      <a:pt x="8" y="15"/>
                    </a:cubicBezTo>
                    <a:cubicBezTo>
                      <a:pt x="8" y="15"/>
                      <a:pt x="8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2"/>
                      <a:pt x="12" y="12"/>
                      <a:pt x="13" y="12"/>
                    </a:cubicBezTo>
                    <a:cubicBezTo>
                      <a:pt x="13" y="12"/>
                      <a:pt x="13" y="11"/>
                      <a:pt x="14" y="11"/>
                    </a:cubicBezTo>
                    <a:cubicBezTo>
                      <a:pt x="14" y="11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8"/>
                      <a:pt x="15" y="8"/>
                      <a:pt x="15" y="7"/>
                    </a:cubicBezTo>
                    <a:cubicBezTo>
                      <a:pt x="16" y="7"/>
                      <a:pt x="16" y="7"/>
                      <a:pt x="16" y="6"/>
                    </a:cubicBezTo>
                    <a:cubicBezTo>
                      <a:pt x="16" y="6"/>
                      <a:pt x="15" y="6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4" y="4"/>
                    </a:cubicBezTo>
                    <a:cubicBezTo>
                      <a:pt x="14" y="4"/>
                      <a:pt x="14" y="3"/>
                      <a:pt x="13" y="3"/>
                    </a:cubicBezTo>
                    <a:cubicBezTo>
                      <a:pt x="13" y="3"/>
                      <a:pt x="13" y="4"/>
                      <a:pt x="12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5" y="2"/>
                      <a:pt x="5" y="1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4"/>
                      <a:pt x="4" y="4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1" y="10"/>
                      <a:pt x="1" y="1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4" name="Google Shape;1064;p69"/>
              <p:cNvSpPr/>
              <p:nvPr/>
            </p:nvSpPr>
            <p:spPr>
              <a:xfrm>
                <a:off x="2305051" y="3594101"/>
                <a:ext cx="301625" cy="1157288"/>
              </a:xfrm>
              <a:custGeom>
                <a:rect b="b" l="l" r="r" t="t"/>
                <a:pathLst>
                  <a:path extrusionOk="0" h="107" w="28">
                    <a:moveTo>
                      <a:pt x="24" y="107"/>
                    </a:moveTo>
                    <a:cubicBezTo>
                      <a:pt x="24" y="107"/>
                      <a:pt x="24" y="106"/>
                      <a:pt x="24" y="106"/>
                    </a:cubicBezTo>
                    <a:cubicBezTo>
                      <a:pt x="24" y="106"/>
                      <a:pt x="24" y="105"/>
                      <a:pt x="25" y="105"/>
                    </a:cubicBezTo>
                    <a:cubicBezTo>
                      <a:pt x="25" y="105"/>
                      <a:pt x="25" y="105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6" y="103"/>
                      <a:pt x="26" y="103"/>
                      <a:pt x="26" y="103"/>
                    </a:cubicBezTo>
                    <a:cubicBezTo>
                      <a:pt x="26" y="103"/>
                      <a:pt x="27" y="103"/>
                      <a:pt x="27" y="103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27" y="102"/>
                      <a:pt x="27" y="102"/>
                      <a:pt x="26" y="102"/>
                    </a:cubicBezTo>
                    <a:cubicBezTo>
                      <a:pt x="25" y="102"/>
                      <a:pt x="25" y="101"/>
                      <a:pt x="24" y="101"/>
                    </a:cubicBezTo>
                    <a:cubicBezTo>
                      <a:pt x="24" y="101"/>
                      <a:pt x="24" y="102"/>
                      <a:pt x="23" y="102"/>
                    </a:cubicBezTo>
                    <a:cubicBezTo>
                      <a:pt x="22" y="102"/>
                      <a:pt x="22" y="102"/>
                      <a:pt x="21" y="102"/>
                    </a:cubicBezTo>
                    <a:cubicBezTo>
                      <a:pt x="20" y="101"/>
                      <a:pt x="20" y="101"/>
                      <a:pt x="19" y="101"/>
                    </a:cubicBezTo>
                    <a:cubicBezTo>
                      <a:pt x="19" y="101"/>
                      <a:pt x="19" y="101"/>
                      <a:pt x="19" y="100"/>
                    </a:cubicBezTo>
                    <a:cubicBezTo>
                      <a:pt x="18" y="100"/>
                      <a:pt x="18" y="100"/>
                      <a:pt x="18" y="100"/>
                    </a:cubicBezTo>
                    <a:cubicBezTo>
                      <a:pt x="18" y="99"/>
                      <a:pt x="19" y="99"/>
                      <a:pt x="18" y="98"/>
                    </a:cubicBezTo>
                    <a:cubicBezTo>
                      <a:pt x="18" y="98"/>
                      <a:pt x="18" y="98"/>
                      <a:pt x="18" y="98"/>
                    </a:cubicBezTo>
                    <a:cubicBezTo>
                      <a:pt x="17" y="98"/>
                      <a:pt x="17" y="98"/>
                      <a:pt x="17" y="98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5" y="97"/>
                      <a:pt x="16" y="97"/>
                      <a:pt x="16" y="96"/>
                    </a:cubicBezTo>
                    <a:cubicBezTo>
                      <a:pt x="15" y="96"/>
                      <a:pt x="15" y="97"/>
                      <a:pt x="14" y="96"/>
                    </a:cubicBezTo>
                    <a:cubicBezTo>
                      <a:pt x="14" y="96"/>
                      <a:pt x="14" y="96"/>
                      <a:pt x="14" y="95"/>
                    </a:cubicBezTo>
                    <a:cubicBezTo>
                      <a:pt x="14" y="95"/>
                      <a:pt x="13" y="94"/>
                      <a:pt x="14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93"/>
                      <a:pt x="14" y="94"/>
                      <a:pt x="15" y="93"/>
                    </a:cubicBezTo>
                    <a:cubicBezTo>
                      <a:pt x="15" y="92"/>
                      <a:pt x="15" y="92"/>
                      <a:pt x="15" y="91"/>
                    </a:cubicBezTo>
                    <a:cubicBezTo>
                      <a:pt x="15" y="90"/>
                      <a:pt x="14" y="90"/>
                      <a:pt x="14" y="90"/>
                    </a:cubicBezTo>
                    <a:cubicBezTo>
                      <a:pt x="14" y="89"/>
                      <a:pt x="15" y="89"/>
                      <a:pt x="15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4" y="87"/>
                      <a:pt x="14" y="87"/>
                      <a:pt x="14" y="87"/>
                    </a:cubicBezTo>
                    <a:cubicBezTo>
                      <a:pt x="14" y="87"/>
                      <a:pt x="15" y="87"/>
                      <a:pt x="15" y="86"/>
                    </a:cubicBezTo>
                    <a:cubicBezTo>
                      <a:pt x="15" y="86"/>
                      <a:pt x="15" y="86"/>
                      <a:pt x="15" y="86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4"/>
                      <a:pt x="14" y="84"/>
                      <a:pt x="14" y="83"/>
                    </a:cubicBezTo>
                    <a:cubicBezTo>
                      <a:pt x="14" y="83"/>
                      <a:pt x="14" y="83"/>
                      <a:pt x="14" y="82"/>
                    </a:cubicBezTo>
                    <a:cubicBezTo>
                      <a:pt x="14" y="82"/>
                      <a:pt x="13" y="82"/>
                      <a:pt x="13" y="81"/>
                    </a:cubicBezTo>
                    <a:cubicBezTo>
                      <a:pt x="13" y="81"/>
                      <a:pt x="14" y="81"/>
                      <a:pt x="14" y="81"/>
                    </a:cubicBezTo>
                    <a:cubicBezTo>
                      <a:pt x="14" y="81"/>
                      <a:pt x="14" y="80"/>
                      <a:pt x="14" y="80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3" y="81"/>
                      <a:pt x="13" y="81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ubicBezTo>
                      <a:pt x="12" y="80"/>
                      <a:pt x="12" y="80"/>
                      <a:pt x="12" y="79"/>
                    </a:cubicBezTo>
                    <a:cubicBezTo>
                      <a:pt x="12" y="79"/>
                      <a:pt x="12" y="79"/>
                      <a:pt x="11" y="78"/>
                    </a:cubicBezTo>
                    <a:cubicBezTo>
                      <a:pt x="11" y="78"/>
                      <a:pt x="11" y="77"/>
                      <a:pt x="11" y="77"/>
                    </a:cubicBezTo>
                    <a:cubicBezTo>
                      <a:pt x="11" y="77"/>
                      <a:pt x="10" y="77"/>
                      <a:pt x="10" y="76"/>
                    </a:cubicBezTo>
                    <a:cubicBezTo>
                      <a:pt x="10" y="76"/>
                      <a:pt x="10" y="75"/>
                      <a:pt x="10" y="74"/>
                    </a:cubicBezTo>
                    <a:cubicBezTo>
                      <a:pt x="10" y="74"/>
                      <a:pt x="10" y="74"/>
                      <a:pt x="9" y="73"/>
                    </a:cubicBezTo>
                    <a:cubicBezTo>
                      <a:pt x="9" y="73"/>
                      <a:pt x="9" y="73"/>
                      <a:pt x="9" y="72"/>
                    </a:cubicBezTo>
                    <a:cubicBezTo>
                      <a:pt x="9" y="72"/>
                      <a:pt x="9" y="72"/>
                      <a:pt x="9" y="71"/>
                    </a:cubicBezTo>
                    <a:cubicBezTo>
                      <a:pt x="9" y="71"/>
                      <a:pt x="8" y="70"/>
                      <a:pt x="8" y="69"/>
                    </a:cubicBezTo>
                    <a:cubicBezTo>
                      <a:pt x="8" y="69"/>
                      <a:pt x="8" y="69"/>
                      <a:pt x="8" y="68"/>
                    </a:cubicBezTo>
                    <a:cubicBezTo>
                      <a:pt x="8" y="67"/>
                      <a:pt x="8" y="66"/>
                      <a:pt x="8" y="65"/>
                    </a:cubicBezTo>
                    <a:cubicBezTo>
                      <a:pt x="9" y="64"/>
                      <a:pt x="9" y="64"/>
                      <a:pt x="9" y="63"/>
                    </a:cubicBezTo>
                    <a:cubicBezTo>
                      <a:pt x="10" y="63"/>
                      <a:pt x="9" y="62"/>
                      <a:pt x="8" y="61"/>
                    </a:cubicBezTo>
                    <a:cubicBezTo>
                      <a:pt x="8" y="61"/>
                      <a:pt x="7" y="61"/>
                      <a:pt x="7" y="61"/>
                    </a:cubicBezTo>
                    <a:cubicBezTo>
                      <a:pt x="7" y="60"/>
                      <a:pt x="7" y="59"/>
                      <a:pt x="7" y="59"/>
                    </a:cubicBezTo>
                    <a:cubicBezTo>
                      <a:pt x="7" y="58"/>
                      <a:pt x="7" y="57"/>
                      <a:pt x="8" y="57"/>
                    </a:cubicBezTo>
                    <a:cubicBezTo>
                      <a:pt x="8" y="56"/>
                      <a:pt x="8" y="57"/>
                      <a:pt x="8" y="56"/>
                    </a:cubicBezTo>
                    <a:cubicBezTo>
                      <a:pt x="9" y="56"/>
                      <a:pt x="8" y="55"/>
                      <a:pt x="8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1"/>
                      <a:pt x="7" y="51"/>
                      <a:pt x="7" y="50"/>
                    </a:cubicBezTo>
                    <a:cubicBezTo>
                      <a:pt x="7" y="49"/>
                      <a:pt x="7" y="48"/>
                      <a:pt x="7" y="47"/>
                    </a:cubicBezTo>
                    <a:cubicBezTo>
                      <a:pt x="7" y="46"/>
                      <a:pt x="7" y="45"/>
                      <a:pt x="6" y="44"/>
                    </a:cubicBezTo>
                    <a:cubicBezTo>
                      <a:pt x="6" y="43"/>
                      <a:pt x="6" y="42"/>
                      <a:pt x="6" y="41"/>
                    </a:cubicBezTo>
                    <a:cubicBezTo>
                      <a:pt x="6" y="40"/>
                      <a:pt x="5" y="39"/>
                      <a:pt x="5" y="38"/>
                    </a:cubicBezTo>
                    <a:cubicBezTo>
                      <a:pt x="5" y="37"/>
                      <a:pt x="5" y="36"/>
                      <a:pt x="6" y="35"/>
                    </a:cubicBezTo>
                    <a:cubicBezTo>
                      <a:pt x="6" y="34"/>
                      <a:pt x="7" y="34"/>
                      <a:pt x="7" y="33"/>
                    </a:cubicBezTo>
                    <a:cubicBezTo>
                      <a:pt x="8" y="32"/>
                      <a:pt x="8" y="31"/>
                      <a:pt x="9" y="30"/>
                    </a:cubicBezTo>
                    <a:cubicBezTo>
                      <a:pt x="9" y="30"/>
                      <a:pt x="9" y="29"/>
                      <a:pt x="10" y="29"/>
                    </a:cubicBezTo>
                    <a:cubicBezTo>
                      <a:pt x="10" y="28"/>
                      <a:pt x="10" y="28"/>
                      <a:pt x="10" y="27"/>
                    </a:cubicBezTo>
                    <a:cubicBezTo>
                      <a:pt x="11" y="27"/>
                      <a:pt x="11" y="26"/>
                      <a:pt x="11" y="26"/>
                    </a:cubicBezTo>
                    <a:cubicBezTo>
                      <a:pt x="11" y="25"/>
                      <a:pt x="11" y="25"/>
                      <a:pt x="11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1" y="22"/>
                      <a:pt x="12" y="22"/>
                      <a:pt x="12" y="21"/>
                    </a:cubicBezTo>
                    <a:cubicBezTo>
                      <a:pt x="12" y="21"/>
                      <a:pt x="12" y="21"/>
                      <a:pt x="12" y="20"/>
                    </a:cubicBezTo>
                    <a:cubicBezTo>
                      <a:pt x="12" y="19"/>
                      <a:pt x="12" y="18"/>
                      <a:pt x="12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0" y="17"/>
                    </a:cubicBezTo>
                    <a:cubicBezTo>
                      <a:pt x="10" y="16"/>
                      <a:pt x="10" y="16"/>
                      <a:pt x="10" y="15"/>
                    </a:cubicBezTo>
                    <a:cubicBezTo>
                      <a:pt x="10" y="15"/>
                      <a:pt x="10" y="14"/>
                      <a:pt x="11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1" y="11"/>
                      <a:pt x="11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10" y="8"/>
                      <a:pt x="10" y="8"/>
                    </a:cubicBezTo>
                    <a:cubicBezTo>
                      <a:pt x="10" y="7"/>
                      <a:pt x="9" y="6"/>
                      <a:pt x="9" y="5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8" y="3"/>
                      <a:pt x="7" y="3"/>
                      <a:pt x="7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2" y="9"/>
                      <a:pt x="2" y="10"/>
                      <a:pt x="2" y="11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2" y="14"/>
                      <a:pt x="3" y="14"/>
                      <a:pt x="3" y="14"/>
                    </a:cubicBezTo>
                    <a:cubicBezTo>
                      <a:pt x="3" y="15"/>
                      <a:pt x="2" y="16"/>
                      <a:pt x="2" y="16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2" y="19"/>
                      <a:pt x="1" y="19"/>
                      <a:pt x="1" y="20"/>
                    </a:cubicBezTo>
                    <a:cubicBezTo>
                      <a:pt x="2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4"/>
                      <a:pt x="2" y="24"/>
                      <a:pt x="2" y="25"/>
                    </a:cubicBezTo>
                    <a:cubicBezTo>
                      <a:pt x="2" y="25"/>
                      <a:pt x="3" y="25"/>
                      <a:pt x="3" y="26"/>
                    </a:cubicBezTo>
                    <a:cubicBezTo>
                      <a:pt x="3" y="26"/>
                      <a:pt x="3" y="26"/>
                      <a:pt x="3" y="27"/>
                    </a:cubicBezTo>
                    <a:cubicBezTo>
                      <a:pt x="2" y="27"/>
                      <a:pt x="3" y="27"/>
                      <a:pt x="3" y="28"/>
                    </a:cubicBezTo>
                    <a:cubicBezTo>
                      <a:pt x="3" y="28"/>
                      <a:pt x="3" y="29"/>
                      <a:pt x="3" y="29"/>
                    </a:cubicBezTo>
                    <a:cubicBezTo>
                      <a:pt x="3" y="30"/>
                      <a:pt x="3" y="30"/>
                      <a:pt x="3" y="31"/>
                    </a:cubicBezTo>
                    <a:cubicBezTo>
                      <a:pt x="3" y="31"/>
                      <a:pt x="3" y="31"/>
                      <a:pt x="3" y="32"/>
                    </a:cubicBezTo>
                    <a:cubicBezTo>
                      <a:pt x="3" y="32"/>
                      <a:pt x="3" y="33"/>
                      <a:pt x="3" y="33"/>
                    </a:cubicBezTo>
                    <a:cubicBezTo>
                      <a:pt x="3" y="34"/>
                      <a:pt x="3" y="34"/>
                      <a:pt x="3" y="35"/>
                    </a:cubicBezTo>
                    <a:cubicBezTo>
                      <a:pt x="3" y="35"/>
                      <a:pt x="2" y="35"/>
                      <a:pt x="2" y="36"/>
                    </a:cubicBezTo>
                    <a:cubicBezTo>
                      <a:pt x="2" y="36"/>
                      <a:pt x="2" y="36"/>
                      <a:pt x="2" y="37"/>
                    </a:cubicBezTo>
                    <a:cubicBezTo>
                      <a:pt x="2" y="37"/>
                      <a:pt x="2" y="37"/>
                      <a:pt x="3" y="37"/>
                    </a:cubicBezTo>
                    <a:cubicBezTo>
                      <a:pt x="3" y="38"/>
                      <a:pt x="3" y="38"/>
                      <a:pt x="3" y="39"/>
                    </a:cubicBezTo>
                    <a:cubicBezTo>
                      <a:pt x="3" y="39"/>
                      <a:pt x="3" y="39"/>
                      <a:pt x="2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2" y="41"/>
                      <a:pt x="2" y="41"/>
                      <a:pt x="2" y="42"/>
                    </a:cubicBezTo>
                    <a:cubicBezTo>
                      <a:pt x="2" y="43"/>
                      <a:pt x="2" y="43"/>
                      <a:pt x="2" y="44"/>
                    </a:cubicBezTo>
                    <a:cubicBezTo>
                      <a:pt x="3" y="44"/>
                      <a:pt x="3" y="44"/>
                      <a:pt x="3" y="45"/>
                    </a:cubicBezTo>
                    <a:cubicBezTo>
                      <a:pt x="3" y="46"/>
                      <a:pt x="3" y="46"/>
                      <a:pt x="3" y="47"/>
                    </a:cubicBezTo>
                    <a:cubicBezTo>
                      <a:pt x="3" y="47"/>
                      <a:pt x="4" y="47"/>
                      <a:pt x="4" y="48"/>
                    </a:cubicBezTo>
                    <a:cubicBezTo>
                      <a:pt x="4" y="48"/>
                      <a:pt x="4" y="49"/>
                      <a:pt x="4" y="49"/>
                    </a:cubicBezTo>
                    <a:cubicBezTo>
                      <a:pt x="4" y="49"/>
                      <a:pt x="3" y="50"/>
                      <a:pt x="3" y="50"/>
                    </a:cubicBezTo>
                    <a:cubicBezTo>
                      <a:pt x="3" y="51"/>
                      <a:pt x="3" y="51"/>
                      <a:pt x="3" y="52"/>
                    </a:cubicBezTo>
                    <a:cubicBezTo>
                      <a:pt x="3" y="53"/>
                      <a:pt x="3" y="53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4"/>
                      <a:pt x="3" y="55"/>
                    </a:cubicBezTo>
                    <a:cubicBezTo>
                      <a:pt x="3" y="56"/>
                      <a:pt x="3" y="56"/>
                      <a:pt x="3" y="57"/>
                    </a:cubicBezTo>
                    <a:cubicBezTo>
                      <a:pt x="3" y="57"/>
                      <a:pt x="3" y="58"/>
                      <a:pt x="3" y="58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60"/>
                      <a:pt x="2" y="60"/>
                      <a:pt x="3" y="61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4" y="63"/>
                      <a:pt x="4" y="63"/>
                      <a:pt x="4" y="64"/>
                    </a:cubicBezTo>
                    <a:cubicBezTo>
                      <a:pt x="4" y="64"/>
                      <a:pt x="4" y="65"/>
                      <a:pt x="4" y="66"/>
                    </a:cubicBezTo>
                    <a:cubicBezTo>
                      <a:pt x="4" y="66"/>
                      <a:pt x="4" y="66"/>
                      <a:pt x="4" y="67"/>
                    </a:cubicBezTo>
                    <a:cubicBezTo>
                      <a:pt x="4" y="67"/>
                      <a:pt x="4" y="67"/>
                      <a:pt x="4" y="68"/>
                    </a:cubicBezTo>
                    <a:cubicBezTo>
                      <a:pt x="4" y="68"/>
                      <a:pt x="4" y="68"/>
                      <a:pt x="4" y="69"/>
                    </a:cubicBezTo>
                    <a:cubicBezTo>
                      <a:pt x="4" y="69"/>
                      <a:pt x="4" y="70"/>
                      <a:pt x="4" y="70"/>
                    </a:cubicBezTo>
                    <a:cubicBezTo>
                      <a:pt x="4" y="70"/>
                      <a:pt x="4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5" y="72"/>
                      <a:pt x="6" y="73"/>
                      <a:pt x="6" y="73"/>
                    </a:cubicBezTo>
                    <a:cubicBezTo>
                      <a:pt x="6" y="73"/>
                      <a:pt x="6" y="72"/>
                      <a:pt x="7" y="72"/>
                    </a:cubicBezTo>
                    <a:cubicBezTo>
                      <a:pt x="7" y="72"/>
                      <a:pt x="7" y="72"/>
                      <a:pt x="8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9" y="74"/>
                    </a:cubicBezTo>
                    <a:cubicBezTo>
                      <a:pt x="9" y="74"/>
                      <a:pt x="9" y="74"/>
                      <a:pt x="9" y="74"/>
                    </a:cubicBezTo>
                    <a:cubicBezTo>
                      <a:pt x="9" y="75"/>
                      <a:pt x="9" y="75"/>
                      <a:pt x="9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7"/>
                      <a:pt x="8" y="78"/>
                      <a:pt x="9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78"/>
                      <a:pt x="9" y="79"/>
                      <a:pt x="9" y="80"/>
                    </a:cubicBezTo>
                    <a:cubicBezTo>
                      <a:pt x="9" y="80"/>
                      <a:pt x="9" y="80"/>
                      <a:pt x="10" y="80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0" y="80"/>
                      <a:pt x="10" y="81"/>
                      <a:pt x="10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10" y="83"/>
                      <a:pt x="10" y="83"/>
                      <a:pt x="10" y="83"/>
                    </a:cubicBezTo>
                    <a:cubicBezTo>
                      <a:pt x="10" y="83"/>
                      <a:pt x="10" y="84"/>
                      <a:pt x="10" y="84"/>
                    </a:cubicBezTo>
                    <a:cubicBezTo>
                      <a:pt x="10" y="84"/>
                      <a:pt x="10" y="85"/>
                      <a:pt x="10" y="85"/>
                    </a:cubicBezTo>
                    <a:cubicBezTo>
                      <a:pt x="10" y="85"/>
                      <a:pt x="10" y="86"/>
                      <a:pt x="10" y="87"/>
                    </a:cubicBezTo>
                    <a:cubicBezTo>
                      <a:pt x="10" y="87"/>
                      <a:pt x="11" y="88"/>
                      <a:pt x="10" y="88"/>
                    </a:cubicBezTo>
                    <a:cubicBezTo>
                      <a:pt x="10" y="89"/>
                      <a:pt x="10" y="89"/>
                      <a:pt x="10" y="89"/>
                    </a:cubicBezTo>
                    <a:cubicBezTo>
                      <a:pt x="10" y="89"/>
                      <a:pt x="10" y="89"/>
                      <a:pt x="10" y="90"/>
                    </a:cubicBezTo>
                    <a:cubicBezTo>
                      <a:pt x="11" y="90"/>
                      <a:pt x="10" y="90"/>
                      <a:pt x="11" y="91"/>
                    </a:cubicBezTo>
                    <a:cubicBezTo>
                      <a:pt x="11" y="91"/>
                      <a:pt x="11" y="90"/>
                      <a:pt x="12" y="91"/>
                    </a:cubicBezTo>
                    <a:cubicBezTo>
                      <a:pt x="12" y="91"/>
                      <a:pt x="13" y="91"/>
                      <a:pt x="13" y="91"/>
                    </a:cubicBezTo>
                    <a:cubicBezTo>
                      <a:pt x="13" y="91"/>
                      <a:pt x="12" y="91"/>
                      <a:pt x="12" y="92"/>
                    </a:cubicBezTo>
                    <a:cubicBezTo>
                      <a:pt x="12" y="92"/>
                      <a:pt x="12" y="92"/>
                      <a:pt x="11" y="93"/>
                    </a:cubicBezTo>
                    <a:cubicBezTo>
                      <a:pt x="11" y="93"/>
                      <a:pt x="11" y="94"/>
                      <a:pt x="11" y="94"/>
                    </a:cubicBezTo>
                    <a:cubicBezTo>
                      <a:pt x="11" y="94"/>
                      <a:pt x="11" y="94"/>
                      <a:pt x="11" y="94"/>
                    </a:cubicBezTo>
                    <a:cubicBezTo>
                      <a:pt x="12" y="94"/>
                      <a:pt x="12" y="94"/>
                      <a:pt x="12" y="95"/>
                    </a:cubicBezTo>
                    <a:cubicBezTo>
                      <a:pt x="12" y="95"/>
                      <a:pt x="13" y="95"/>
                      <a:pt x="13" y="95"/>
                    </a:cubicBezTo>
                    <a:cubicBezTo>
                      <a:pt x="13" y="96"/>
                      <a:pt x="13" y="96"/>
                      <a:pt x="13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4" y="97"/>
                      <a:pt x="14" y="97"/>
                    </a:cubicBezTo>
                    <a:cubicBezTo>
                      <a:pt x="14" y="98"/>
                      <a:pt x="14" y="98"/>
                      <a:pt x="14" y="99"/>
                    </a:cubicBezTo>
                    <a:cubicBezTo>
                      <a:pt x="15" y="99"/>
                      <a:pt x="15" y="99"/>
                      <a:pt x="15" y="100"/>
                    </a:cubicBezTo>
                    <a:cubicBezTo>
                      <a:pt x="15" y="100"/>
                      <a:pt x="15" y="100"/>
                      <a:pt x="16" y="100"/>
                    </a:cubicBezTo>
                    <a:cubicBezTo>
                      <a:pt x="16" y="100"/>
                      <a:pt x="16" y="101"/>
                      <a:pt x="16" y="101"/>
                    </a:cubicBezTo>
                    <a:cubicBezTo>
                      <a:pt x="17" y="101"/>
                      <a:pt x="17" y="101"/>
                      <a:pt x="17" y="102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8" y="103"/>
                      <a:pt x="18" y="103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9" y="104"/>
                      <a:pt x="19" y="104"/>
                      <a:pt x="19" y="103"/>
                    </a:cubicBezTo>
                    <a:cubicBezTo>
                      <a:pt x="20" y="103"/>
                      <a:pt x="20" y="103"/>
                      <a:pt x="21" y="103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2" y="103"/>
                      <a:pt x="22" y="103"/>
                      <a:pt x="22" y="104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105"/>
                      <a:pt x="23" y="105"/>
                      <a:pt x="23" y="105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5"/>
                      <a:pt x="22" y="104"/>
                      <a:pt x="21" y="104"/>
                    </a:cubicBezTo>
                    <a:cubicBezTo>
                      <a:pt x="21" y="104"/>
                      <a:pt x="20" y="104"/>
                      <a:pt x="20" y="104"/>
                    </a:cubicBezTo>
                    <a:cubicBezTo>
                      <a:pt x="20" y="104"/>
                      <a:pt x="20" y="104"/>
                      <a:pt x="20" y="105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1" y="106"/>
                      <a:pt x="21" y="105"/>
                      <a:pt x="21" y="106"/>
                    </a:cubicBezTo>
                    <a:cubicBezTo>
                      <a:pt x="21" y="106"/>
                      <a:pt x="20" y="106"/>
                      <a:pt x="20" y="106"/>
                    </a:cubicBezTo>
                    <a:cubicBezTo>
                      <a:pt x="20" y="107"/>
                      <a:pt x="21" y="106"/>
                      <a:pt x="21" y="107"/>
                    </a:cubicBezTo>
                    <a:cubicBezTo>
                      <a:pt x="22" y="107"/>
                      <a:pt x="22" y="107"/>
                      <a:pt x="23" y="107"/>
                    </a:cubicBezTo>
                    <a:cubicBezTo>
                      <a:pt x="23" y="107"/>
                      <a:pt x="23" y="107"/>
                      <a:pt x="23" y="107"/>
                    </a:cubicBezTo>
                    <a:cubicBezTo>
                      <a:pt x="24" y="107"/>
                      <a:pt x="24" y="107"/>
                      <a:pt x="24" y="10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5" name="Google Shape;1065;p69"/>
              <p:cNvSpPr/>
              <p:nvPr/>
            </p:nvSpPr>
            <p:spPr>
              <a:xfrm>
                <a:off x="1700214" y="3076576"/>
                <a:ext cx="20638" cy="42863"/>
              </a:xfrm>
              <a:custGeom>
                <a:rect b="b" l="l" r="r" t="t"/>
                <a:pathLst>
                  <a:path extrusionOk="0" h="4" w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6" name="Google Shape;1066;p69"/>
              <p:cNvSpPr/>
              <p:nvPr/>
            </p:nvSpPr>
            <p:spPr>
              <a:xfrm>
                <a:off x="1731964" y="3097214"/>
                <a:ext cx="11113" cy="2222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7" name="Google Shape;1067;p69"/>
              <p:cNvSpPr/>
              <p:nvPr/>
            </p:nvSpPr>
            <p:spPr>
              <a:xfrm>
                <a:off x="1754189" y="3108326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8" name="Google Shape;1068;p69"/>
              <p:cNvSpPr/>
              <p:nvPr/>
            </p:nvSpPr>
            <p:spPr>
              <a:xfrm>
                <a:off x="2359026" y="4384676"/>
                <a:ext cx="20638" cy="53975"/>
              </a:xfrm>
              <a:custGeom>
                <a:rect b="b" l="l" r="r" t="t"/>
                <a:pathLst>
                  <a:path extrusionOk="0" h="5" w="2">
                    <a:moveTo>
                      <a:pt x="2" y="5"/>
                    </a:move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69" name="Google Shape;1069;p69"/>
              <p:cNvSpPr/>
              <p:nvPr/>
            </p:nvSpPr>
            <p:spPr>
              <a:xfrm>
                <a:off x="2401889" y="4470401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0" name="Google Shape;1070;p69"/>
              <p:cNvSpPr/>
              <p:nvPr/>
            </p:nvSpPr>
            <p:spPr>
              <a:xfrm>
                <a:off x="2379664" y="4481514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1" name="Google Shape;1071;p69"/>
              <p:cNvSpPr/>
              <p:nvPr/>
            </p:nvSpPr>
            <p:spPr>
              <a:xfrm>
                <a:off x="2368551" y="4513264"/>
                <a:ext cx="44450" cy="22225"/>
              </a:xfrm>
              <a:custGeom>
                <a:rect b="b" l="l" r="r" t="t"/>
                <a:pathLst>
                  <a:path extrusionOk="0" h="2" w="4">
                    <a:moveTo>
                      <a:pt x="3" y="2"/>
                    </a:move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2" name="Google Shape;1072;p69"/>
              <p:cNvSpPr/>
              <p:nvPr/>
            </p:nvSpPr>
            <p:spPr>
              <a:xfrm>
                <a:off x="2390776" y="4578351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3" name="Google Shape;1073;p69"/>
              <p:cNvSpPr/>
              <p:nvPr/>
            </p:nvSpPr>
            <p:spPr>
              <a:xfrm>
                <a:off x="2390776" y="4600576"/>
                <a:ext cx="31750" cy="31750"/>
              </a:xfrm>
              <a:custGeom>
                <a:rect b="b" l="l" r="r" t="t"/>
                <a:pathLst>
                  <a:path extrusionOk="0" h="3" w="3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4" name="Google Shape;1074;p69"/>
              <p:cNvSpPr/>
              <p:nvPr/>
            </p:nvSpPr>
            <p:spPr>
              <a:xfrm>
                <a:off x="2433639" y="4686301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5" name="Google Shape;1075;p69"/>
              <p:cNvSpPr/>
              <p:nvPr/>
            </p:nvSpPr>
            <p:spPr>
              <a:xfrm>
                <a:off x="2466976" y="4719639"/>
                <a:ext cx="42863" cy="20638"/>
              </a:xfrm>
              <a:custGeom>
                <a:rect b="b" l="l" r="r" t="t"/>
                <a:pathLst>
                  <a:path extrusionOk="0" h="2" w="4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3" y="1"/>
                      <a:pt x="3" y="2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6" name="Google Shape;1076;p69"/>
              <p:cNvSpPr/>
              <p:nvPr/>
            </p:nvSpPr>
            <p:spPr>
              <a:xfrm>
                <a:off x="2498726" y="4740276"/>
                <a:ext cx="31750" cy="22225"/>
              </a:xfrm>
              <a:custGeom>
                <a:rect b="b" l="l" r="r" t="t"/>
                <a:pathLst>
                  <a:path extrusionOk="0" h="2" w="3">
                    <a:moveTo>
                      <a:pt x="2" y="1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7" name="Google Shape;1077;p69"/>
              <p:cNvSpPr/>
              <p:nvPr/>
            </p:nvSpPr>
            <p:spPr>
              <a:xfrm>
                <a:off x="2563814" y="4729164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8" name="Google Shape;1078;p69"/>
              <p:cNvSpPr/>
              <p:nvPr/>
            </p:nvSpPr>
            <p:spPr>
              <a:xfrm>
                <a:off x="2671764" y="4794251"/>
                <a:ext cx="42863" cy="22225"/>
              </a:xfrm>
              <a:custGeom>
                <a:rect b="b" l="l" r="r" t="t"/>
                <a:pathLst>
                  <a:path extrusionOk="0" h="2" w="4">
                    <a:moveTo>
                      <a:pt x="2" y="0"/>
                    </a:moveTo>
                    <a:cubicBezTo>
                      <a:pt x="2" y="0"/>
                      <a:pt x="2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9" name="Google Shape;1079;p69"/>
              <p:cNvSpPr/>
              <p:nvPr/>
            </p:nvSpPr>
            <p:spPr>
              <a:xfrm>
                <a:off x="2628901" y="4784726"/>
                <a:ext cx="53975" cy="20638"/>
              </a:xfrm>
              <a:custGeom>
                <a:rect b="b" l="l" r="r" t="t"/>
                <a:pathLst>
                  <a:path extrusionOk="0" h="2" w="5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0" name="Google Shape;1080;p69"/>
              <p:cNvSpPr/>
              <p:nvPr/>
            </p:nvSpPr>
            <p:spPr>
              <a:xfrm>
                <a:off x="2563814" y="4719639"/>
                <a:ext cx="85725" cy="65088"/>
              </a:xfrm>
              <a:custGeom>
                <a:rect b="b" l="l" r="r" t="t"/>
                <a:pathLst>
                  <a:path extrusionOk="0" h="6" w="8">
                    <a:moveTo>
                      <a:pt x="7" y="6"/>
                    </a:moveTo>
                    <a:cubicBezTo>
                      <a:pt x="7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2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3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2" y="6"/>
                      <a:pt x="2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6"/>
                      <a:pt x="6" y="6"/>
                      <a:pt x="7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1" name="Google Shape;1081;p69"/>
              <p:cNvSpPr/>
              <p:nvPr/>
            </p:nvSpPr>
            <p:spPr>
              <a:xfrm>
                <a:off x="4421189" y="19304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2" name="Google Shape;1082;p69"/>
              <p:cNvSpPr/>
              <p:nvPr/>
            </p:nvSpPr>
            <p:spPr>
              <a:xfrm>
                <a:off x="4398964" y="1908176"/>
                <a:ext cx="107950" cy="238125"/>
              </a:xfrm>
              <a:custGeom>
                <a:rect b="b" l="l" r="r" t="t"/>
                <a:pathLst>
                  <a:path extrusionOk="0" h="22" w="10">
                    <a:moveTo>
                      <a:pt x="9" y="13"/>
                    </a:move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12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10"/>
                      <a:pt x="6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8" y="9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7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9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7"/>
                    </a:cubicBezTo>
                    <a:cubicBezTo>
                      <a:pt x="2" y="7"/>
                      <a:pt x="2" y="8"/>
                      <a:pt x="2" y="8"/>
                    </a:cubicBezTo>
                    <a:cubicBezTo>
                      <a:pt x="2" y="9"/>
                      <a:pt x="2" y="9"/>
                      <a:pt x="1" y="10"/>
                    </a:cubicBezTo>
                    <a:cubicBezTo>
                      <a:pt x="1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3" y="16"/>
                      <a:pt x="3" y="16"/>
                      <a:pt x="4" y="16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4" y="19"/>
                      <a:pt x="5" y="19"/>
                    </a:cubicBezTo>
                    <a:cubicBezTo>
                      <a:pt x="5" y="20"/>
                      <a:pt x="5" y="20"/>
                      <a:pt x="5" y="21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7" y="19"/>
                      <a:pt x="6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4"/>
                      <a:pt x="10" y="14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3" name="Google Shape;1083;p69"/>
              <p:cNvSpPr/>
              <p:nvPr/>
            </p:nvSpPr>
            <p:spPr>
              <a:xfrm>
                <a:off x="5554664" y="2276476"/>
                <a:ext cx="20638" cy="42863"/>
              </a:xfrm>
              <a:custGeom>
                <a:rect b="b" l="l" r="r" t="t"/>
                <a:pathLst>
                  <a:path extrusionOk="0" h="4" w="2">
                    <a:moveTo>
                      <a:pt x="2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4" name="Google Shape;1084;p69"/>
              <p:cNvSpPr/>
              <p:nvPr/>
            </p:nvSpPr>
            <p:spPr>
              <a:xfrm>
                <a:off x="4452939" y="3011489"/>
                <a:ext cx="53975" cy="42863"/>
              </a:xfrm>
              <a:custGeom>
                <a:rect b="b" l="l" r="r" t="t"/>
                <a:pathLst>
                  <a:path extrusionOk="0" h="4" w="5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4" y="3"/>
                      <a:pt x="5" y="3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5" name="Google Shape;1085;p69"/>
              <p:cNvSpPr/>
              <p:nvPr/>
            </p:nvSpPr>
            <p:spPr>
              <a:xfrm>
                <a:off x="3740151" y="2643189"/>
                <a:ext cx="87313" cy="33338"/>
              </a:xfrm>
              <a:custGeom>
                <a:rect b="b" l="l" r="r" t="t"/>
                <a:pathLst>
                  <a:path extrusionOk="0" h="3" w="8">
                    <a:moveTo>
                      <a:pt x="7" y="1"/>
                    </a:move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7" y="2"/>
                      <a:pt x="7" y="2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6" name="Google Shape;1086;p69"/>
              <p:cNvSpPr/>
              <p:nvPr/>
            </p:nvSpPr>
            <p:spPr>
              <a:xfrm>
                <a:off x="3827464" y="2795589"/>
                <a:ext cx="9525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7" name="Google Shape;1087;p69"/>
              <p:cNvSpPr/>
              <p:nvPr/>
            </p:nvSpPr>
            <p:spPr>
              <a:xfrm>
                <a:off x="3881439" y="2870201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8" name="Google Shape;1088;p69"/>
              <p:cNvSpPr/>
              <p:nvPr/>
            </p:nvSpPr>
            <p:spPr>
              <a:xfrm>
                <a:off x="3827464" y="2773364"/>
                <a:ext cx="85725" cy="96838"/>
              </a:xfrm>
              <a:custGeom>
                <a:rect b="b" l="l" r="r" t="t"/>
                <a:pathLst>
                  <a:path extrusionOk="0" h="9" w="8"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5" y="8"/>
                      <a:pt x="4" y="8"/>
                      <a:pt x="5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8" y="5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3"/>
                      <a:pt x="8" y="3"/>
                      <a:pt x="8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89" name="Google Shape;1089;p69"/>
              <p:cNvSpPr/>
              <p:nvPr/>
            </p:nvSpPr>
            <p:spPr>
              <a:xfrm>
                <a:off x="4214814" y="2740026"/>
                <a:ext cx="33338" cy="152400"/>
              </a:xfrm>
              <a:custGeom>
                <a:rect b="b" l="l" r="r" t="t"/>
                <a:pathLst>
                  <a:path extrusionOk="0" h="14" w="3">
                    <a:moveTo>
                      <a:pt x="3" y="10"/>
                    </a:moveTo>
                    <a:cubicBezTo>
                      <a:pt x="3" y="9"/>
                      <a:pt x="3" y="9"/>
                      <a:pt x="3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3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0" y="11"/>
                      <a:pt x="1" y="11"/>
                    </a:cubicBezTo>
                    <a:cubicBezTo>
                      <a:pt x="1" y="12"/>
                      <a:pt x="1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3" y="14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1"/>
                      <a:pt x="3" y="11"/>
                      <a:pt x="3" y="1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0" name="Google Shape;1090;p69"/>
              <p:cNvSpPr/>
              <p:nvPr/>
            </p:nvSpPr>
            <p:spPr>
              <a:xfrm>
                <a:off x="4981576" y="3119439"/>
                <a:ext cx="65088" cy="53975"/>
              </a:xfrm>
              <a:custGeom>
                <a:rect b="b" l="l" r="r" t="t"/>
                <a:pathLst>
                  <a:path extrusionOk="0" h="5" w="6">
                    <a:moveTo>
                      <a:pt x="5" y="1"/>
                    </a:move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1" name="Google Shape;1091;p69"/>
              <p:cNvSpPr/>
              <p:nvPr/>
            </p:nvSpPr>
            <p:spPr>
              <a:xfrm>
                <a:off x="4970464" y="3778251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2" name="Google Shape;1092;p69"/>
              <p:cNvSpPr/>
              <p:nvPr/>
            </p:nvSpPr>
            <p:spPr>
              <a:xfrm>
                <a:off x="4722814" y="3638551"/>
                <a:ext cx="247650" cy="280988"/>
              </a:xfrm>
              <a:custGeom>
                <a:rect b="b" l="l" r="r" t="t"/>
                <a:pathLst>
                  <a:path extrusionOk="0" h="26" w="23">
                    <a:moveTo>
                      <a:pt x="23" y="13"/>
                    </a:moveTo>
                    <a:cubicBezTo>
                      <a:pt x="23" y="12"/>
                      <a:pt x="23" y="12"/>
                      <a:pt x="22" y="11"/>
                    </a:cubicBezTo>
                    <a:cubicBezTo>
                      <a:pt x="22" y="11"/>
                      <a:pt x="22" y="11"/>
                      <a:pt x="21" y="11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8" y="7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6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15" y="4"/>
                      <a:pt x="15" y="4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3" y="4"/>
                      <a:pt x="3" y="5"/>
                      <a:pt x="3" y="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1" y="21"/>
                      <a:pt x="1" y="22"/>
                    </a:cubicBezTo>
                    <a:cubicBezTo>
                      <a:pt x="1" y="22"/>
                      <a:pt x="2" y="22"/>
                      <a:pt x="2" y="23"/>
                    </a:cubicBezTo>
                    <a:cubicBezTo>
                      <a:pt x="2" y="23"/>
                      <a:pt x="2" y="24"/>
                      <a:pt x="2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2" y="26"/>
                      <a:pt x="3" y="26"/>
                    </a:cubicBezTo>
                    <a:cubicBezTo>
                      <a:pt x="3" y="26"/>
                      <a:pt x="3" y="26"/>
                      <a:pt x="4" y="26"/>
                    </a:cubicBezTo>
                    <a:cubicBezTo>
                      <a:pt x="4" y="25"/>
                      <a:pt x="4" y="25"/>
                      <a:pt x="5" y="24"/>
                    </a:cubicBezTo>
                    <a:cubicBezTo>
                      <a:pt x="5" y="24"/>
                      <a:pt x="6" y="24"/>
                      <a:pt x="6" y="24"/>
                    </a:cubicBezTo>
                    <a:cubicBezTo>
                      <a:pt x="6" y="23"/>
                      <a:pt x="6" y="23"/>
                      <a:pt x="7" y="22"/>
                    </a:cubicBezTo>
                    <a:cubicBezTo>
                      <a:pt x="7" y="22"/>
                      <a:pt x="7" y="22"/>
                      <a:pt x="7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0" y="23"/>
                      <a:pt x="10" y="23"/>
                      <a:pt x="11" y="23"/>
                    </a:cubicBezTo>
                    <a:cubicBezTo>
                      <a:pt x="11" y="23"/>
                      <a:pt x="12" y="23"/>
                      <a:pt x="12" y="23"/>
                    </a:cubicBezTo>
                    <a:cubicBezTo>
                      <a:pt x="13" y="23"/>
                      <a:pt x="13" y="23"/>
                      <a:pt x="14" y="22"/>
                    </a:cubicBezTo>
                    <a:cubicBezTo>
                      <a:pt x="14" y="22"/>
                      <a:pt x="14" y="22"/>
                      <a:pt x="14" y="21"/>
                    </a:cubicBezTo>
                    <a:cubicBezTo>
                      <a:pt x="14" y="21"/>
                      <a:pt x="14" y="21"/>
                      <a:pt x="14" y="20"/>
                    </a:cubicBezTo>
                    <a:cubicBezTo>
                      <a:pt x="14" y="20"/>
                      <a:pt x="15" y="20"/>
                      <a:pt x="15" y="19"/>
                    </a:cubicBezTo>
                    <a:cubicBezTo>
                      <a:pt x="16" y="19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7"/>
                      <a:pt x="19" y="17"/>
                      <a:pt x="19" y="16"/>
                    </a:cubicBezTo>
                    <a:cubicBezTo>
                      <a:pt x="20" y="16"/>
                      <a:pt x="21" y="16"/>
                      <a:pt x="21" y="15"/>
                    </a:cubicBezTo>
                    <a:cubicBezTo>
                      <a:pt x="22" y="15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3" name="Google Shape;1093;p69"/>
              <p:cNvSpPr/>
              <p:nvPr/>
            </p:nvSpPr>
            <p:spPr>
              <a:xfrm>
                <a:off x="5186364" y="2524126"/>
                <a:ext cx="184150" cy="173038"/>
              </a:xfrm>
              <a:custGeom>
                <a:rect b="b" l="l" r="r" t="t"/>
                <a:pathLst>
                  <a:path extrusionOk="0" h="16" w="17">
                    <a:moveTo>
                      <a:pt x="16" y="16"/>
                    </a:moveTo>
                    <a:cubicBezTo>
                      <a:pt x="16" y="16"/>
                      <a:pt x="16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5"/>
                      <a:pt x="17" y="15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1"/>
                      <a:pt x="13" y="12"/>
                      <a:pt x="12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7" y="7"/>
                      <a:pt x="7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4"/>
                      <a:pt x="7" y="4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3" y="13"/>
                    </a:cubicBezTo>
                    <a:cubicBezTo>
                      <a:pt x="3" y="13"/>
                      <a:pt x="3" y="12"/>
                      <a:pt x="3" y="12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8" y="10"/>
                      <a:pt x="8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1"/>
                      <a:pt x="11" y="12"/>
                    </a:cubicBezTo>
                    <a:cubicBezTo>
                      <a:pt x="11" y="12"/>
                      <a:pt x="11" y="12"/>
                      <a:pt x="12" y="12"/>
                    </a:cubicBezTo>
                    <a:cubicBezTo>
                      <a:pt x="12" y="13"/>
                      <a:pt x="12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6" y="16"/>
                      <a:pt x="16" y="1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4" name="Google Shape;1094;p69"/>
              <p:cNvSpPr/>
              <p:nvPr/>
            </p:nvSpPr>
            <p:spPr>
              <a:xfrm>
                <a:off x="4421189" y="2957514"/>
                <a:ext cx="20638" cy="20638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5" name="Google Shape;1095;p69"/>
              <p:cNvSpPr/>
              <p:nvPr/>
            </p:nvSpPr>
            <p:spPr>
              <a:xfrm>
                <a:off x="3546476" y="2600326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6" name="Google Shape;1096;p69"/>
              <p:cNvSpPr/>
              <p:nvPr/>
            </p:nvSpPr>
            <p:spPr>
              <a:xfrm>
                <a:off x="3546476" y="2568576"/>
                <a:ext cx="11113" cy="95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7" name="Google Shape;1097;p69"/>
              <p:cNvSpPr/>
              <p:nvPr/>
            </p:nvSpPr>
            <p:spPr>
              <a:xfrm>
                <a:off x="4225926" y="3184526"/>
                <a:ext cx="22225" cy="9525"/>
              </a:xfrm>
              <a:prstGeom prst="ellipse">
                <a:avLst/>
              </a:pr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8" name="Google Shape;1098;p69"/>
              <p:cNvSpPr/>
              <p:nvPr/>
            </p:nvSpPr>
            <p:spPr>
              <a:xfrm>
                <a:off x="5348289" y="3465514"/>
                <a:ext cx="215900" cy="420688"/>
              </a:xfrm>
              <a:custGeom>
                <a:rect b="b" l="l" r="r" t="t"/>
                <a:pathLst>
                  <a:path extrusionOk="0" h="39" w="20">
                    <a:moveTo>
                      <a:pt x="20" y="8"/>
                    </a:moveTo>
                    <a:cubicBezTo>
                      <a:pt x="20" y="7"/>
                      <a:pt x="19" y="7"/>
                      <a:pt x="19" y="7"/>
                    </a:cubicBezTo>
                    <a:cubicBezTo>
                      <a:pt x="19" y="6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9" y="2"/>
                      <a:pt x="19" y="2"/>
                      <a:pt x="18" y="2"/>
                    </a:cubicBezTo>
                    <a:cubicBezTo>
                      <a:pt x="18" y="1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6" y="3"/>
                      <a:pt x="16" y="3"/>
                    </a:cubicBezTo>
                    <a:cubicBezTo>
                      <a:pt x="15" y="3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4" y="5"/>
                      <a:pt x="13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7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10"/>
                      <a:pt x="9" y="10"/>
                      <a:pt x="8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11"/>
                      <a:pt x="5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4" y="13"/>
                    </a:cubicBezTo>
                    <a:cubicBezTo>
                      <a:pt x="4" y="14"/>
                      <a:pt x="3" y="14"/>
                      <a:pt x="3" y="14"/>
                    </a:cubicBezTo>
                    <a:cubicBezTo>
                      <a:pt x="3" y="15"/>
                      <a:pt x="2" y="15"/>
                      <a:pt x="2" y="16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8"/>
                      <a:pt x="3" y="18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3" y="21"/>
                      <a:pt x="4" y="21"/>
                      <a:pt x="4" y="21"/>
                    </a:cubicBezTo>
                    <a:cubicBezTo>
                      <a:pt x="4" y="22"/>
                      <a:pt x="4" y="22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1" y="26"/>
                    </a:cubicBezTo>
                    <a:cubicBezTo>
                      <a:pt x="1" y="27"/>
                      <a:pt x="0" y="27"/>
                      <a:pt x="0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1" y="32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1" y="35"/>
                      <a:pt x="1" y="35"/>
                    </a:cubicBezTo>
                    <a:cubicBezTo>
                      <a:pt x="2" y="36"/>
                      <a:pt x="2" y="36"/>
                      <a:pt x="2" y="37"/>
                    </a:cubicBezTo>
                    <a:cubicBezTo>
                      <a:pt x="2" y="37"/>
                      <a:pt x="2" y="37"/>
                      <a:pt x="3" y="38"/>
                    </a:cubicBezTo>
                    <a:cubicBezTo>
                      <a:pt x="3" y="38"/>
                      <a:pt x="3" y="38"/>
                      <a:pt x="4" y="39"/>
                    </a:cubicBezTo>
                    <a:cubicBezTo>
                      <a:pt x="4" y="39"/>
                      <a:pt x="5" y="39"/>
                      <a:pt x="5" y="39"/>
                    </a:cubicBezTo>
                    <a:cubicBezTo>
                      <a:pt x="6" y="39"/>
                      <a:pt x="6" y="38"/>
                      <a:pt x="7" y="38"/>
                    </a:cubicBezTo>
                    <a:cubicBezTo>
                      <a:pt x="8" y="38"/>
                      <a:pt x="8" y="37"/>
                      <a:pt x="9" y="37"/>
                    </a:cubicBezTo>
                    <a:cubicBezTo>
                      <a:pt x="9" y="36"/>
                      <a:pt x="10" y="36"/>
                      <a:pt x="10" y="36"/>
                    </a:cubicBezTo>
                    <a:cubicBezTo>
                      <a:pt x="10" y="36"/>
                      <a:pt x="10" y="35"/>
                      <a:pt x="10" y="34"/>
                    </a:cubicBezTo>
                    <a:cubicBezTo>
                      <a:pt x="11" y="33"/>
                      <a:pt x="10" y="33"/>
                      <a:pt x="11" y="32"/>
                    </a:cubicBezTo>
                    <a:cubicBezTo>
                      <a:pt x="11" y="31"/>
                      <a:pt x="11" y="31"/>
                      <a:pt x="12" y="3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9"/>
                      <a:pt x="12" y="28"/>
                      <a:pt x="12" y="28"/>
                    </a:cubicBezTo>
                    <a:cubicBezTo>
                      <a:pt x="13" y="27"/>
                      <a:pt x="13" y="27"/>
                      <a:pt x="13" y="26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4" y="24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2"/>
                      <a:pt x="15" y="22"/>
                      <a:pt x="15" y="21"/>
                    </a:cubicBezTo>
                    <a:cubicBezTo>
                      <a:pt x="15" y="21"/>
                      <a:pt x="15" y="21"/>
                      <a:pt x="15" y="20"/>
                    </a:cubicBezTo>
                    <a:cubicBezTo>
                      <a:pt x="15" y="20"/>
                      <a:pt x="16" y="20"/>
                      <a:pt x="16" y="19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8"/>
                      <a:pt x="16" y="17"/>
                      <a:pt x="16" y="17"/>
                    </a:cubicBezTo>
                    <a:cubicBezTo>
                      <a:pt x="16" y="16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9" y="11"/>
                      <a:pt x="19" y="11"/>
                    </a:cubicBezTo>
                    <a:cubicBezTo>
                      <a:pt x="20" y="11"/>
                      <a:pt x="19" y="10"/>
                      <a:pt x="19" y="10"/>
                    </a:cubicBezTo>
                    <a:cubicBezTo>
                      <a:pt x="20" y="9"/>
                      <a:pt x="20" y="9"/>
                      <a:pt x="20" y="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99" name="Google Shape;1099;p69"/>
              <p:cNvSpPr/>
              <p:nvPr/>
            </p:nvSpPr>
            <p:spPr>
              <a:xfrm>
                <a:off x="5424489" y="2146301"/>
                <a:ext cx="53975" cy="42863"/>
              </a:xfrm>
              <a:custGeom>
                <a:rect b="b" l="l" r="r" t="t"/>
                <a:pathLst>
                  <a:path extrusionOk="0" h="4" w="5">
                    <a:moveTo>
                      <a:pt x="2" y="4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2"/>
                      <a:pt x="4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0" name="Google Shape;1100;p69"/>
              <p:cNvSpPr/>
              <p:nvPr/>
            </p:nvSpPr>
            <p:spPr>
              <a:xfrm>
                <a:off x="3708401" y="1054101"/>
                <a:ext cx="215900" cy="87313"/>
              </a:xfrm>
              <a:custGeom>
                <a:rect b="b" l="l" r="r" t="t"/>
                <a:pathLst>
                  <a:path extrusionOk="0" h="8" w="20">
                    <a:moveTo>
                      <a:pt x="20" y="2"/>
                    </a:moveTo>
                    <a:cubicBezTo>
                      <a:pt x="19" y="2"/>
                      <a:pt x="19" y="3"/>
                      <a:pt x="19" y="2"/>
                    </a:cubicBezTo>
                    <a:cubicBezTo>
                      <a:pt x="18" y="2"/>
                      <a:pt x="19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0"/>
                      <a:pt x="16" y="0"/>
                    </a:cubicBez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5" y="1"/>
                      <a:pt x="15" y="1"/>
                    </a:cubicBezTo>
                    <a:cubicBezTo>
                      <a:pt x="15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10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7" y="3"/>
                      <a:pt x="6" y="2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6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1" y="4"/>
                      <a:pt x="1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3" y="6"/>
                      <a:pt x="2" y="7"/>
                      <a:pt x="3" y="7"/>
                    </a:cubicBezTo>
                    <a:cubicBezTo>
                      <a:pt x="3" y="8"/>
                      <a:pt x="3" y="7"/>
                      <a:pt x="4" y="7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7"/>
                      <a:pt x="7" y="8"/>
                      <a:pt x="8" y="8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1" y="7"/>
                      <a:pt x="12" y="7"/>
                    </a:cubicBezTo>
                    <a:cubicBezTo>
                      <a:pt x="13" y="7"/>
                      <a:pt x="13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8" y="7"/>
                      <a:pt x="18" y="6"/>
                    </a:cubicBezTo>
                    <a:cubicBezTo>
                      <a:pt x="18" y="6"/>
                      <a:pt x="18" y="6"/>
                      <a:pt x="18" y="5"/>
                    </a:cubicBezTo>
                    <a:cubicBezTo>
                      <a:pt x="18" y="5"/>
                      <a:pt x="19" y="4"/>
                      <a:pt x="19" y="4"/>
                    </a:cubicBezTo>
                    <a:cubicBezTo>
                      <a:pt x="19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1" name="Google Shape;1101;p69"/>
              <p:cNvSpPr/>
              <p:nvPr/>
            </p:nvSpPr>
            <p:spPr>
              <a:xfrm>
                <a:off x="4043364" y="1162051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2" name="Google Shape;1102;p69"/>
              <p:cNvSpPr/>
              <p:nvPr/>
            </p:nvSpPr>
            <p:spPr>
              <a:xfrm>
                <a:off x="4538664" y="165893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3" name="Google Shape;1103;p69"/>
              <p:cNvSpPr/>
              <p:nvPr/>
            </p:nvSpPr>
            <p:spPr>
              <a:xfrm>
                <a:off x="4529139" y="1627189"/>
                <a:ext cx="85725" cy="31750"/>
              </a:xfrm>
              <a:custGeom>
                <a:rect b="b" l="l" r="r" t="t"/>
                <a:pathLst>
                  <a:path extrusionOk="0" h="3" w="8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4" name="Google Shape;1104;p69"/>
              <p:cNvSpPr/>
              <p:nvPr/>
            </p:nvSpPr>
            <p:spPr>
              <a:xfrm>
                <a:off x="4464051" y="1346201"/>
                <a:ext cx="31750" cy="31750"/>
              </a:xfrm>
              <a:custGeom>
                <a:rect b="b" l="l" r="r" t="t"/>
                <a:pathLst>
                  <a:path extrusionOk="0" h="3" w="3">
                    <a:moveTo>
                      <a:pt x="1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5" name="Google Shape;1105;p69"/>
              <p:cNvSpPr/>
              <p:nvPr/>
            </p:nvSpPr>
            <p:spPr>
              <a:xfrm>
                <a:off x="4464051" y="1377951"/>
                <a:ext cx="20638" cy="11113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6" name="Google Shape;1106;p69"/>
              <p:cNvSpPr/>
              <p:nvPr/>
            </p:nvSpPr>
            <p:spPr>
              <a:xfrm>
                <a:off x="4679951" y="1292226"/>
                <a:ext cx="128588" cy="76200"/>
              </a:xfrm>
              <a:custGeom>
                <a:rect b="b" l="l" r="r" t="t"/>
                <a:pathLst>
                  <a:path extrusionOk="0" h="7" w="12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7" y="6"/>
                    </a:cubicBezTo>
                    <a:cubicBezTo>
                      <a:pt x="7" y="6"/>
                      <a:pt x="7" y="6"/>
                      <a:pt x="8" y="7"/>
                    </a:cubicBezTo>
                    <a:cubicBezTo>
                      <a:pt x="9" y="7"/>
                      <a:pt x="9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0" y="7"/>
                      <a:pt x="11" y="7"/>
                    </a:cubicBezTo>
                    <a:cubicBezTo>
                      <a:pt x="11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6"/>
                    </a:cubicBezTo>
                    <a:cubicBezTo>
                      <a:pt x="12" y="6"/>
                      <a:pt x="12" y="6"/>
                      <a:pt x="12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1"/>
                      <a:pt x="7" y="1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6" y="3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0" y="2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7" name="Google Shape;1107;p69"/>
              <p:cNvSpPr/>
              <p:nvPr/>
            </p:nvSpPr>
            <p:spPr>
              <a:xfrm>
                <a:off x="4538664" y="1389064"/>
                <a:ext cx="238125" cy="173038"/>
              </a:xfrm>
              <a:custGeom>
                <a:rect b="b" l="l" r="r" t="t"/>
                <a:pathLst>
                  <a:path extrusionOk="0" h="16" w="22">
                    <a:moveTo>
                      <a:pt x="20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19" y="14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2" y="12"/>
                      <a:pt x="22" y="11"/>
                      <a:pt x="22" y="11"/>
                    </a:cubicBezTo>
                    <a:cubicBezTo>
                      <a:pt x="22" y="11"/>
                      <a:pt x="22" y="10"/>
                      <a:pt x="21" y="10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8"/>
                      <a:pt x="21" y="8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1" y="6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2"/>
                      <a:pt x="15" y="3"/>
                      <a:pt x="15" y="2"/>
                    </a:cubicBezTo>
                    <a:cubicBezTo>
                      <a:pt x="15" y="2"/>
                      <a:pt x="15" y="2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9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5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0" y="5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1"/>
                      <a:pt x="4" y="11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3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6"/>
                      <a:pt x="19" y="16"/>
                      <a:pt x="20" y="1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8" name="Google Shape;1108;p69"/>
              <p:cNvSpPr/>
              <p:nvPr/>
            </p:nvSpPr>
            <p:spPr>
              <a:xfrm>
                <a:off x="4268789" y="1487489"/>
                <a:ext cx="87313" cy="31750"/>
              </a:xfrm>
              <a:custGeom>
                <a:rect b="b" l="l" r="r" t="t"/>
                <a:pathLst>
                  <a:path extrusionOk="0" h="3" w="8">
                    <a:moveTo>
                      <a:pt x="8" y="2"/>
                    </a:moveTo>
                    <a:cubicBezTo>
                      <a:pt x="8" y="2"/>
                      <a:pt x="8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09" name="Google Shape;1109;p69"/>
              <p:cNvSpPr/>
              <p:nvPr/>
            </p:nvSpPr>
            <p:spPr>
              <a:xfrm>
                <a:off x="4387851" y="1303339"/>
                <a:ext cx="65088" cy="85725"/>
              </a:xfrm>
              <a:custGeom>
                <a:rect b="b" l="l" r="r" t="t"/>
                <a:pathLst>
                  <a:path extrusionOk="0" h="8" w="6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4" y="6"/>
                      <a:pt x="3" y="6"/>
                      <a:pt x="4" y="6"/>
                    </a:cubicBezTo>
                    <a:cubicBezTo>
                      <a:pt x="4" y="5"/>
                      <a:pt x="4" y="6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2" y="7"/>
                      <a:pt x="2" y="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0" name="Google Shape;1110;p69"/>
              <p:cNvSpPr/>
              <p:nvPr/>
            </p:nvSpPr>
            <p:spPr>
              <a:xfrm>
                <a:off x="4646614" y="1724026"/>
                <a:ext cx="53975" cy="53975"/>
              </a:xfrm>
              <a:custGeom>
                <a:rect b="b" l="l" r="r" t="t"/>
                <a:pathLst>
                  <a:path extrusionOk="0" h="5" w="5">
                    <a:moveTo>
                      <a:pt x="5" y="2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4" y="2"/>
                      <a:pt x="5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1" name="Google Shape;1111;p69"/>
              <p:cNvSpPr/>
              <p:nvPr/>
            </p:nvSpPr>
            <p:spPr>
              <a:xfrm>
                <a:off x="5111751" y="205898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2" name="Google Shape;1112;p69"/>
              <p:cNvSpPr/>
              <p:nvPr/>
            </p:nvSpPr>
            <p:spPr>
              <a:xfrm>
                <a:off x="5111751" y="1984376"/>
                <a:ext cx="20638" cy="74613"/>
              </a:xfrm>
              <a:custGeom>
                <a:rect b="b" l="l" r="r" t="t"/>
                <a:pathLst>
                  <a:path extrusionOk="0" h="7" w="2">
                    <a:moveTo>
                      <a:pt x="2" y="3"/>
                    </a:move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5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3" name="Google Shape;1113;p69"/>
              <p:cNvSpPr/>
              <p:nvPr/>
            </p:nvSpPr>
            <p:spPr>
              <a:xfrm>
                <a:off x="8220076" y="3140076"/>
                <a:ext cx="33338" cy="22225"/>
              </a:xfrm>
              <a:custGeom>
                <a:rect b="b" l="l" r="r" t="t"/>
                <a:pathLst>
                  <a:path extrusionOk="0" h="2" w="3">
                    <a:moveTo>
                      <a:pt x="1" y="2"/>
                    </a:move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4" name="Google Shape;1114;p69"/>
              <p:cNvSpPr/>
              <p:nvPr/>
            </p:nvSpPr>
            <p:spPr>
              <a:xfrm>
                <a:off x="8307389" y="3162301"/>
                <a:ext cx="20638" cy="11113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5" name="Google Shape;1115;p69"/>
              <p:cNvSpPr/>
              <p:nvPr/>
            </p:nvSpPr>
            <p:spPr>
              <a:xfrm>
                <a:off x="8339139" y="3173414"/>
                <a:ext cx="33338" cy="31750"/>
              </a:xfrm>
              <a:custGeom>
                <a:rect b="b" l="l" r="r" t="t"/>
                <a:pathLst>
                  <a:path extrusionOk="0" h="3" w="3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1" y="3"/>
                      <a:pt x="2" y="3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6" name="Google Shape;1116;p69"/>
              <p:cNvSpPr/>
              <p:nvPr/>
            </p:nvSpPr>
            <p:spPr>
              <a:xfrm>
                <a:off x="8220076" y="3249614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7" name="Google Shape;1117;p69"/>
              <p:cNvSpPr/>
              <p:nvPr/>
            </p:nvSpPr>
            <p:spPr>
              <a:xfrm>
                <a:off x="8242301" y="3259139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8" name="Google Shape;1118;p69"/>
              <p:cNvSpPr/>
              <p:nvPr/>
            </p:nvSpPr>
            <p:spPr>
              <a:xfrm>
                <a:off x="8318501" y="3357564"/>
                <a:ext cx="9525" cy="9525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19" name="Google Shape;1119;p69"/>
              <p:cNvSpPr/>
              <p:nvPr/>
            </p:nvSpPr>
            <p:spPr>
              <a:xfrm>
                <a:off x="8307389" y="3378201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2" y="2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0" name="Google Shape;1120;p69"/>
              <p:cNvSpPr/>
              <p:nvPr/>
            </p:nvSpPr>
            <p:spPr>
              <a:xfrm>
                <a:off x="8318501" y="3400426"/>
                <a:ext cx="20638" cy="11113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1" name="Google Shape;1121;p69"/>
              <p:cNvSpPr/>
              <p:nvPr/>
            </p:nvSpPr>
            <p:spPr>
              <a:xfrm>
                <a:off x="8361364" y="3367089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2" name="Google Shape;1122;p69"/>
              <p:cNvSpPr/>
              <p:nvPr/>
            </p:nvSpPr>
            <p:spPr>
              <a:xfrm>
                <a:off x="8264526" y="3216276"/>
                <a:ext cx="117475" cy="76200"/>
              </a:xfrm>
              <a:custGeom>
                <a:rect b="b" l="l" r="r" t="t"/>
                <a:pathLst>
                  <a:path extrusionOk="0" h="7" w="11">
                    <a:moveTo>
                      <a:pt x="10" y="3"/>
                    </a:moveTo>
                    <a:cubicBezTo>
                      <a:pt x="11" y="3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8" y="3"/>
                      <a:pt x="8" y="2"/>
                      <a:pt x="7" y="3"/>
                    </a:cubicBezTo>
                    <a:cubicBezTo>
                      <a:pt x="7" y="3"/>
                      <a:pt x="7" y="3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2" y="4"/>
                      <a:pt x="2" y="4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5" y="7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9" y="4"/>
                      <a:pt x="10" y="4"/>
                      <a:pt x="10" y="4"/>
                    </a:cubicBezTo>
                    <a:cubicBezTo>
                      <a:pt x="10" y="4"/>
                      <a:pt x="10" y="3"/>
                      <a:pt x="10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3" name="Google Shape;1123;p69"/>
              <p:cNvSpPr/>
              <p:nvPr/>
            </p:nvSpPr>
            <p:spPr>
              <a:xfrm>
                <a:off x="8048626" y="3173414"/>
                <a:ext cx="269875" cy="247650"/>
              </a:xfrm>
              <a:custGeom>
                <a:rect b="b" l="l" r="r" t="t"/>
                <a:pathLst>
                  <a:path extrusionOk="0" h="23" w="25">
                    <a:moveTo>
                      <a:pt x="24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8"/>
                    </a:cubicBezTo>
                    <a:cubicBezTo>
                      <a:pt x="20" y="18"/>
                      <a:pt x="20" y="19"/>
                      <a:pt x="20" y="18"/>
                    </a:cubicBezTo>
                    <a:cubicBezTo>
                      <a:pt x="19" y="18"/>
                      <a:pt x="20" y="18"/>
                      <a:pt x="20" y="18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6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3" y="6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3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19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7" y="16"/>
                    </a:cubicBezTo>
                    <a:cubicBezTo>
                      <a:pt x="8" y="16"/>
                      <a:pt x="7" y="16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5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4" y="17"/>
                      <a:pt x="14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5" y="19"/>
                      <a:pt x="15" y="19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18" y="21"/>
                      <a:pt x="19" y="22"/>
                    </a:cubicBezTo>
                    <a:cubicBezTo>
                      <a:pt x="19" y="22"/>
                      <a:pt x="19" y="22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2"/>
                      <a:pt x="22" y="23"/>
                    </a:cubicBezTo>
                    <a:cubicBezTo>
                      <a:pt x="22" y="23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2"/>
                      <a:pt x="24" y="22"/>
                      <a:pt x="24" y="2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4" name="Google Shape;1124;p69"/>
              <p:cNvSpPr/>
              <p:nvPr/>
            </p:nvSpPr>
            <p:spPr>
              <a:xfrm>
                <a:off x="8382001" y="3205164"/>
                <a:ext cx="22225" cy="33338"/>
              </a:xfrm>
              <a:custGeom>
                <a:rect b="b" l="l" r="r" t="t"/>
                <a:pathLst>
                  <a:path extrusionOk="0" h="3" w="2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5" name="Google Shape;1125;p69"/>
              <p:cNvSpPr/>
              <p:nvPr/>
            </p:nvSpPr>
            <p:spPr>
              <a:xfrm>
                <a:off x="8328026" y="3432176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6" name="Google Shape;1126;p69"/>
              <p:cNvSpPr/>
              <p:nvPr/>
            </p:nvSpPr>
            <p:spPr>
              <a:xfrm>
                <a:off x="8350251" y="3421064"/>
                <a:ext cx="11113" cy="22225"/>
              </a:xfrm>
              <a:custGeom>
                <a:rect b="b" l="l" r="r" t="t"/>
                <a:pathLst>
                  <a:path extrusionOk="0" h="2" w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7" name="Google Shape;1127;p69"/>
              <p:cNvSpPr/>
              <p:nvPr/>
            </p:nvSpPr>
            <p:spPr>
              <a:xfrm>
                <a:off x="8372476" y="3443289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8" name="Google Shape;1128;p69"/>
              <p:cNvSpPr/>
              <p:nvPr/>
            </p:nvSpPr>
            <p:spPr>
              <a:xfrm>
                <a:off x="8426451" y="3259139"/>
                <a:ext cx="42863" cy="53975"/>
              </a:xfrm>
              <a:custGeom>
                <a:rect b="b" l="l" r="r" t="t"/>
                <a:pathLst>
                  <a:path extrusionOk="0" h="5" w="4">
                    <a:moveTo>
                      <a:pt x="4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5"/>
                      <a:pt x="4" y="5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29" name="Google Shape;1129;p69"/>
              <p:cNvSpPr/>
              <p:nvPr/>
            </p:nvSpPr>
            <p:spPr>
              <a:xfrm>
                <a:off x="8480426" y="3303589"/>
                <a:ext cx="42863" cy="31750"/>
              </a:xfrm>
              <a:custGeom>
                <a:rect b="b" l="l" r="r" t="t"/>
                <a:pathLst>
                  <a:path extrusionOk="0" h="3" w="4">
                    <a:moveTo>
                      <a:pt x="3" y="1"/>
                    </a:move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2"/>
                    </a:cubicBezTo>
                    <a:cubicBezTo>
                      <a:pt x="4" y="2"/>
                      <a:pt x="4" y="2"/>
                      <a:pt x="3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0" name="Google Shape;1130;p69"/>
              <p:cNvSpPr/>
              <p:nvPr/>
            </p:nvSpPr>
            <p:spPr>
              <a:xfrm>
                <a:off x="8489951" y="3346451"/>
                <a:ext cx="33338" cy="20638"/>
              </a:xfrm>
              <a:custGeom>
                <a:rect b="b" l="l" r="r" t="t"/>
                <a:pathLst>
                  <a:path extrusionOk="0" h="2" w="3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1" name="Google Shape;1131;p69"/>
              <p:cNvSpPr/>
              <p:nvPr/>
            </p:nvSpPr>
            <p:spPr>
              <a:xfrm>
                <a:off x="8523289" y="3324226"/>
                <a:ext cx="42863" cy="42863"/>
              </a:xfrm>
              <a:custGeom>
                <a:rect b="b" l="l" r="r" t="t"/>
                <a:pathLst>
                  <a:path extrusionOk="0" h="4" w="4"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3" y="3"/>
                      <a:pt x="4" y="4"/>
                      <a:pt x="4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2" name="Google Shape;1132;p69"/>
              <p:cNvSpPr/>
              <p:nvPr/>
            </p:nvSpPr>
            <p:spPr>
              <a:xfrm>
                <a:off x="8588376" y="3357564"/>
                <a:ext cx="20638" cy="42863"/>
              </a:xfrm>
              <a:custGeom>
                <a:rect b="b" l="l" r="r" t="t"/>
                <a:pathLst>
                  <a:path extrusionOk="0" h="4" w="2">
                    <a:moveTo>
                      <a:pt x="2" y="3"/>
                    </a:moveTo>
                    <a:cubicBezTo>
                      <a:pt x="2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4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3" name="Google Shape;1133;p69"/>
              <p:cNvSpPr/>
              <p:nvPr/>
            </p:nvSpPr>
            <p:spPr>
              <a:xfrm>
                <a:off x="8555039" y="3378201"/>
                <a:ext cx="33338" cy="33338"/>
              </a:xfrm>
              <a:custGeom>
                <a:rect b="b" l="l" r="r" t="t"/>
                <a:pathLst>
                  <a:path extrusionOk="0" h="3" w="3">
                    <a:moveTo>
                      <a:pt x="2" y="1"/>
                    </a:move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4" name="Google Shape;1134;p69"/>
              <p:cNvSpPr/>
              <p:nvPr/>
            </p:nvSpPr>
            <p:spPr>
              <a:xfrm>
                <a:off x="8566151" y="346551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5" name="Google Shape;1135;p69"/>
              <p:cNvSpPr/>
              <p:nvPr/>
            </p:nvSpPr>
            <p:spPr>
              <a:xfrm>
                <a:off x="8555039" y="3454401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6" name="Google Shape;1136;p69"/>
              <p:cNvSpPr/>
              <p:nvPr/>
            </p:nvSpPr>
            <p:spPr>
              <a:xfrm>
                <a:off x="8609014" y="3411539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7" name="Google Shape;1137;p69"/>
              <p:cNvSpPr/>
              <p:nvPr/>
            </p:nvSpPr>
            <p:spPr>
              <a:xfrm>
                <a:off x="8555039" y="3486151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8" name="Google Shape;1138;p69"/>
              <p:cNvSpPr/>
              <p:nvPr/>
            </p:nvSpPr>
            <p:spPr>
              <a:xfrm>
                <a:off x="2941639" y="654051"/>
                <a:ext cx="1068388" cy="584200"/>
              </a:xfrm>
              <a:custGeom>
                <a:rect b="b" l="l" r="r" t="t"/>
                <a:pathLst>
                  <a:path extrusionOk="0" h="54" w="99">
                    <a:moveTo>
                      <a:pt x="98" y="3"/>
                    </a:moveTo>
                    <a:cubicBezTo>
                      <a:pt x="97" y="3"/>
                      <a:pt x="97" y="3"/>
                      <a:pt x="96" y="3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3"/>
                      <a:pt x="95" y="3"/>
                      <a:pt x="95" y="3"/>
                    </a:cubicBezTo>
                    <a:cubicBezTo>
                      <a:pt x="94" y="3"/>
                      <a:pt x="94" y="3"/>
                      <a:pt x="93" y="3"/>
                    </a:cubicBezTo>
                    <a:cubicBezTo>
                      <a:pt x="93" y="3"/>
                      <a:pt x="92" y="3"/>
                      <a:pt x="92" y="3"/>
                    </a:cubicBezTo>
                    <a:cubicBezTo>
                      <a:pt x="92" y="3"/>
                      <a:pt x="91" y="3"/>
                      <a:pt x="91" y="3"/>
                    </a:cubicBezTo>
                    <a:cubicBezTo>
                      <a:pt x="91" y="3"/>
                      <a:pt x="91" y="3"/>
                      <a:pt x="90" y="3"/>
                    </a:cubicBezTo>
                    <a:cubicBezTo>
                      <a:pt x="90" y="4"/>
                      <a:pt x="89" y="3"/>
                      <a:pt x="89" y="3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7" y="4"/>
                      <a:pt x="87" y="3"/>
                      <a:pt x="87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86" y="5"/>
                      <a:pt x="85" y="4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2" y="6"/>
                      <a:pt x="81" y="5"/>
                    </a:cubicBezTo>
                    <a:cubicBezTo>
                      <a:pt x="81" y="5"/>
                      <a:pt x="82" y="5"/>
                      <a:pt x="82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4" y="4"/>
                      <a:pt x="84" y="3"/>
                      <a:pt x="84" y="3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4" y="3"/>
                      <a:pt x="83" y="3"/>
                      <a:pt x="83" y="3"/>
                    </a:cubicBezTo>
                    <a:cubicBezTo>
                      <a:pt x="83" y="3"/>
                      <a:pt x="83" y="3"/>
                      <a:pt x="83" y="3"/>
                    </a:cubicBezTo>
                    <a:cubicBezTo>
                      <a:pt x="82" y="3"/>
                      <a:pt x="82" y="3"/>
                      <a:pt x="81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79" y="3"/>
                      <a:pt x="79" y="3"/>
                      <a:pt x="79" y="2"/>
                    </a:cubicBezTo>
                    <a:cubicBezTo>
                      <a:pt x="80" y="2"/>
                      <a:pt x="80" y="2"/>
                      <a:pt x="81" y="2"/>
                    </a:cubicBezTo>
                    <a:cubicBezTo>
                      <a:pt x="82" y="2"/>
                      <a:pt x="82" y="2"/>
                      <a:pt x="83" y="2"/>
                    </a:cubicBezTo>
                    <a:cubicBezTo>
                      <a:pt x="83" y="2"/>
                      <a:pt x="84" y="2"/>
                      <a:pt x="84" y="2"/>
                    </a:cubicBezTo>
                    <a:cubicBezTo>
                      <a:pt x="85" y="2"/>
                      <a:pt x="85" y="2"/>
                      <a:pt x="85" y="2"/>
                    </a:cubicBezTo>
                    <a:cubicBezTo>
                      <a:pt x="85" y="1"/>
                      <a:pt x="84" y="1"/>
                      <a:pt x="84" y="1"/>
                    </a:cubicBezTo>
                    <a:cubicBezTo>
                      <a:pt x="83" y="1"/>
                      <a:pt x="83" y="1"/>
                      <a:pt x="82" y="1"/>
                    </a:cubicBezTo>
                    <a:cubicBezTo>
                      <a:pt x="81" y="1"/>
                      <a:pt x="81" y="1"/>
                      <a:pt x="80" y="1"/>
                    </a:cubicBezTo>
                    <a:cubicBezTo>
                      <a:pt x="80" y="1"/>
                      <a:pt x="79" y="1"/>
                      <a:pt x="79" y="0"/>
                    </a:cubicBezTo>
                    <a:cubicBezTo>
                      <a:pt x="78" y="0"/>
                      <a:pt x="78" y="0"/>
                      <a:pt x="77" y="0"/>
                    </a:cubicBezTo>
                    <a:cubicBezTo>
                      <a:pt x="77" y="0"/>
                      <a:pt x="77" y="0"/>
                      <a:pt x="76" y="0"/>
                    </a:cubicBezTo>
                    <a:cubicBezTo>
                      <a:pt x="75" y="0"/>
                      <a:pt x="75" y="0"/>
                      <a:pt x="74" y="0"/>
                    </a:cubicBezTo>
                    <a:cubicBezTo>
                      <a:pt x="73" y="0"/>
                      <a:pt x="73" y="0"/>
                      <a:pt x="72" y="0"/>
                    </a:cubicBezTo>
                    <a:cubicBezTo>
                      <a:pt x="71" y="0"/>
                      <a:pt x="71" y="0"/>
                      <a:pt x="70" y="0"/>
                    </a:cubicBezTo>
                    <a:cubicBezTo>
                      <a:pt x="69" y="0"/>
                      <a:pt x="68" y="0"/>
                      <a:pt x="68" y="0"/>
                    </a:cubicBezTo>
                    <a:cubicBezTo>
                      <a:pt x="67" y="0"/>
                      <a:pt x="67" y="1"/>
                      <a:pt x="66" y="1"/>
                    </a:cubicBezTo>
                    <a:cubicBezTo>
                      <a:pt x="65" y="1"/>
                      <a:pt x="65" y="0"/>
                      <a:pt x="64" y="0"/>
                    </a:cubicBezTo>
                    <a:cubicBezTo>
                      <a:pt x="63" y="0"/>
                      <a:pt x="63" y="0"/>
                      <a:pt x="62" y="0"/>
                    </a:cubicBezTo>
                    <a:cubicBezTo>
                      <a:pt x="61" y="0"/>
                      <a:pt x="61" y="1"/>
                      <a:pt x="60" y="1"/>
                    </a:cubicBezTo>
                    <a:cubicBezTo>
                      <a:pt x="59" y="1"/>
                      <a:pt x="59" y="0"/>
                      <a:pt x="58" y="0"/>
                    </a:cubicBezTo>
                    <a:cubicBezTo>
                      <a:pt x="58" y="1"/>
                      <a:pt x="58" y="1"/>
                      <a:pt x="57" y="1"/>
                    </a:cubicBezTo>
                    <a:cubicBezTo>
                      <a:pt x="57" y="1"/>
                      <a:pt x="57" y="1"/>
                      <a:pt x="56" y="1"/>
                    </a:cubicBezTo>
                    <a:cubicBezTo>
                      <a:pt x="56" y="1"/>
                      <a:pt x="56" y="1"/>
                      <a:pt x="55" y="1"/>
                    </a:cubicBezTo>
                    <a:cubicBezTo>
                      <a:pt x="55" y="1"/>
                      <a:pt x="55" y="1"/>
                      <a:pt x="54" y="1"/>
                    </a:cubicBezTo>
                    <a:cubicBezTo>
                      <a:pt x="54" y="1"/>
                      <a:pt x="53" y="1"/>
                      <a:pt x="53" y="1"/>
                    </a:cubicBezTo>
                    <a:cubicBezTo>
                      <a:pt x="52" y="1"/>
                      <a:pt x="52" y="1"/>
                      <a:pt x="51" y="1"/>
                    </a:cubicBezTo>
                    <a:cubicBezTo>
                      <a:pt x="51" y="2"/>
                      <a:pt x="51" y="2"/>
                      <a:pt x="50" y="2"/>
                    </a:cubicBezTo>
                    <a:cubicBezTo>
                      <a:pt x="50" y="2"/>
                      <a:pt x="50" y="2"/>
                      <a:pt x="49" y="1"/>
                    </a:cubicBezTo>
                    <a:cubicBezTo>
                      <a:pt x="49" y="1"/>
                      <a:pt x="48" y="1"/>
                      <a:pt x="48" y="1"/>
                    </a:cubicBezTo>
                    <a:cubicBezTo>
                      <a:pt x="47" y="1"/>
                      <a:pt x="47" y="2"/>
                      <a:pt x="47" y="2"/>
                    </a:cubicBezTo>
                    <a:cubicBezTo>
                      <a:pt x="46" y="2"/>
                      <a:pt x="46" y="3"/>
                      <a:pt x="46" y="3"/>
                    </a:cubicBezTo>
                    <a:cubicBezTo>
                      <a:pt x="45" y="3"/>
                      <a:pt x="45" y="3"/>
                      <a:pt x="45" y="2"/>
                    </a:cubicBezTo>
                    <a:cubicBezTo>
                      <a:pt x="44" y="2"/>
                      <a:pt x="44" y="2"/>
                      <a:pt x="43" y="2"/>
                    </a:cubicBezTo>
                    <a:cubicBezTo>
                      <a:pt x="43" y="2"/>
                      <a:pt x="42" y="1"/>
                      <a:pt x="42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3"/>
                      <a:pt x="39" y="2"/>
                      <a:pt x="38" y="2"/>
                    </a:cubicBezTo>
                    <a:cubicBezTo>
                      <a:pt x="38" y="2"/>
                      <a:pt x="38" y="3"/>
                      <a:pt x="38" y="3"/>
                    </a:cubicBezTo>
                    <a:cubicBezTo>
                      <a:pt x="37" y="3"/>
                      <a:pt x="37" y="2"/>
                      <a:pt x="37" y="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2"/>
                      <a:pt x="32" y="2"/>
                      <a:pt x="31" y="2"/>
                    </a:cubicBezTo>
                    <a:cubicBezTo>
                      <a:pt x="30" y="2"/>
                      <a:pt x="29" y="2"/>
                      <a:pt x="29" y="2"/>
                    </a:cubicBezTo>
                    <a:cubicBezTo>
                      <a:pt x="28" y="2"/>
                      <a:pt x="28" y="3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4"/>
                      <a:pt x="25" y="4"/>
                      <a:pt x="24" y="4"/>
                    </a:cubicBezTo>
                    <a:cubicBezTo>
                      <a:pt x="24" y="4"/>
                      <a:pt x="24" y="4"/>
                      <a:pt x="23" y="4"/>
                    </a:cubicBezTo>
                    <a:cubicBezTo>
                      <a:pt x="22" y="5"/>
                      <a:pt x="22" y="4"/>
                      <a:pt x="21" y="4"/>
                    </a:cubicBezTo>
                    <a:cubicBezTo>
                      <a:pt x="20" y="4"/>
                      <a:pt x="20" y="4"/>
                      <a:pt x="19" y="4"/>
                    </a:cubicBezTo>
                    <a:cubicBezTo>
                      <a:pt x="18" y="4"/>
                      <a:pt x="18" y="4"/>
                      <a:pt x="17" y="4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4" y="5"/>
                      <a:pt x="14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4" y="6"/>
                      <a:pt x="14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8"/>
                      <a:pt x="14" y="7"/>
                      <a:pt x="13" y="8"/>
                    </a:cubicBezTo>
                    <a:cubicBezTo>
                      <a:pt x="12" y="8"/>
                      <a:pt x="11" y="8"/>
                      <a:pt x="10" y="8"/>
                    </a:cubicBezTo>
                    <a:cubicBezTo>
                      <a:pt x="10" y="8"/>
                      <a:pt x="9" y="8"/>
                      <a:pt x="9" y="8"/>
                    </a:cubicBezTo>
                    <a:cubicBezTo>
                      <a:pt x="8" y="8"/>
                      <a:pt x="7" y="8"/>
                      <a:pt x="7" y="8"/>
                    </a:cubicBezTo>
                    <a:cubicBezTo>
                      <a:pt x="6" y="8"/>
                      <a:pt x="5" y="9"/>
                      <a:pt x="4" y="9"/>
                    </a:cubicBezTo>
                    <a:cubicBezTo>
                      <a:pt x="3" y="9"/>
                      <a:pt x="3" y="9"/>
                      <a:pt x="2" y="9"/>
                    </a:cubicBezTo>
                    <a:cubicBezTo>
                      <a:pt x="1" y="9"/>
                      <a:pt x="1" y="9"/>
                      <a:pt x="0" y="10"/>
                    </a:cubicBezTo>
                    <a:cubicBezTo>
                      <a:pt x="0" y="10"/>
                      <a:pt x="0" y="10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4" y="11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8" y="11"/>
                      <a:pt x="8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2"/>
                      <a:pt x="6" y="12"/>
                      <a:pt x="5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1"/>
                      <a:pt x="2" y="12"/>
                    </a:cubicBezTo>
                    <a:cubicBezTo>
                      <a:pt x="2" y="12"/>
                      <a:pt x="1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3"/>
                      <a:pt x="3" y="12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5"/>
                      <a:pt x="5" y="15"/>
                      <a:pt x="6" y="15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9" y="15"/>
                    </a:cubicBezTo>
                    <a:cubicBezTo>
                      <a:pt x="9" y="15"/>
                      <a:pt x="9" y="15"/>
                      <a:pt x="9" y="14"/>
                    </a:cubicBezTo>
                    <a:cubicBezTo>
                      <a:pt x="9" y="14"/>
                      <a:pt x="10" y="13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3"/>
                      <a:pt x="13" y="13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7" y="14"/>
                      <a:pt x="18" y="15"/>
                      <a:pt x="18" y="15"/>
                    </a:cubicBezTo>
                    <a:cubicBezTo>
                      <a:pt x="18" y="15"/>
                      <a:pt x="18" y="15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6"/>
                      <a:pt x="19" y="16"/>
                    </a:cubicBezTo>
                    <a:cubicBezTo>
                      <a:pt x="20" y="17"/>
                      <a:pt x="20" y="16"/>
                      <a:pt x="20" y="17"/>
                    </a:cubicBezTo>
                    <a:cubicBezTo>
                      <a:pt x="20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8"/>
                    </a:cubicBezTo>
                    <a:cubicBezTo>
                      <a:pt x="21" y="18"/>
                      <a:pt x="21" y="19"/>
                      <a:pt x="21" y="19"/>
                    </a:cubicBezTo>
                    <a:cubicBezTo>
                      <a:pt x="21" y="19"/>
                      <a:pt x="21" y="20"/>
                      <a:pt x="21" y="20"/>
                    </a:cubicBezTo>
                    <a:cubicBezTo>
                      <a:pt x="21" y="21"/>
                      <a:pt x="21" y="21"/>
                      <a:pt x="21" y="22"/>
                    </a:cubicBezTo>
                    <a:cubicBezTo>
                      <a:pt x="21" y="22"/>
                      <a:pt x="21" y="22"/>
                      <a:pt x="21" y="23"/>
                    </a:cubicBezTo>
                    <a:cubicBezTo>
                      <a:pt x="20" y="23"/>
                      <a:pt x="20" y="23"/>
                      <a:pt x="20" y="24"/>
                    </a:cubicBezTo>
                    <a:cubicBezTo>
                      <a:pt x="20" y="24"/>
                      <a:pt x="20" y="24"/>
                      <a:pt x="20" y="25"/>
                    </a:cubicBezTo>
                    <a:cubicBezTo>
                      <a:pt x="19" y="25"/>
                      <a:pt x="19" y="25"/>
                      <a:pt x="20" y="25"/>
                    </a:cubicBezTo>
                    <a:cubicBezTo>
                      <a:pt x="20" y="26"/>
                      <a:pt x="20" y="25"/>
                      <a:pt x="21" y="25"/>
                    </a:cubicBezTo>
                    <a:cubicBezTo>
                      <a:pt x="21" y="25"/>
                      <a:pt x="21" y="25"/>
                      <a:pt x="22" y="25"/>
                    </a:cubicBezTo>
                    <a:cubicBezTo>
                      <a:pt x="22" y="25"/>
                      <a:pt x="22" y="24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7"/>
                      <a:pt x="25" y="28"/>
                      <a:pt x="24" y="28"/>
                    </a:cubicBezTo>
                    <a:cubicBezTo>
                      <a:pt x="24" y="28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1" y="27"/>
                    </a:cubicBezTo>
                    <a:cubicBezTo>
                      <a:pt x="21" y="27"/>
                      <a:pt x="20" y="26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8"/>
                      <a:pt x="21" y="27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8"/>
                      <a:pt x="24" y="28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30"/>
                      <a:pt x="25" y="30"/>
                      <a:pt x="25" y="31"/>
                    </a:cubicBezTo>
                    <a:cubicBezTo>
                      <a:pt x="25" y="31"/>
                      <a:pt x="24" y="32"/>
                      <a:pt x="24" y="32"/>
                    </a:cubicBezTo>
                    <a:cubicBezTo>
                      <a:pt x="23" y="32"/>
                      <a:pt x="23" y="32"/>
                      <a:pt x="22" y="32"/>
                    </a:cubicBezTo>
                    <a:cubicBezTo>
                      <a:pt x="22" y="32"/>
                      <a:pt x="22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0" y="32"/>
                      <a:pt x="20" y="33"/>
                      <a:pt x="20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3"/>
                      <a:pt x="18" y="34"/>
                      <a:pt x="18" y="34"/>
                    </a:cubicBezTo>
                    <a:cubicBezTo>
                      <a:pt x="18" y="34"/>
                      <a:pt x="17" y="35"/>
                      <a:pt x="17" y="35"/>
                    </a:cubicBezTo>
                    <a:cubicBezTo>
                      <a:pt x="17" y="36"/>
                      <a:pt x="17" y="36"/>
                      <a:pt x="18" y="36"/>
                    </a:cubicBezTo>
                    <a:cubicBezTo>
                      <a:pt x="18" y="37"/>
                      <a:pt x="18" y="36"/>
                      <a:pt x="18" y="37"/>
                    </a:cubicBezTo>
                    <a:cubicBezTo>
                      <a:pt x="19" y="37"/>
                      <a:pt x="18" y="37"/>
                      <a:pt x="17" y="37"/>
                    </a:cubicBezTo>
                    <a:cubicBezTo>
                      <a:pt x="17" y="38"/>
                      <a:pt x="17" y="38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2"/>
                      <a:pt x="18" y="42"/>
                      <a:pt x="18" y="43"/>
                    </a:cubicBezTo>
                    <a:cubicBezTo>
                      <a:pt x="18" y="43"/>
                      <a:pt x="18" y="44"/>
                      <a:pt x="18" y="44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9" y="46"/>
                      <a:pt x="20" y="46"/>
                      <a:pt x="20" y="46"/>
                    </a:cubicBezTo>
                    <a:cubicBezTo>
                      <a:pt x="20" y="47"/>
                      <a:pt x="19" y="47"/>
                      <a:pt x="19" y="47"/>
                    </a:cubicBezTo>
                    <a:cubicBezTo>
                      <a:pt x="19" y="47"/>
                      <a:pt x="19" y="48"/>
                      <a:pt x="19" y="48"/>
                    </a:cubicBezTo>
                    <a:cubicBezTo>
                      <a:pt x="20" y="48"/>
                      <a:pt x="20" y="49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0" y="50"/>
                      <a:pt x="21" y="50"/>
                    </a:cubicBezTo>
                    <a:cubicBezTo>
                      <a:pt x="21" y="50"/>
                      <a:pt x="21" y="51"/>
                      <a:pt x="21" y="51"/>
                    </a:cubicBezTo>
                    <a:cubicBezTo>
                      <a:pt x="21" y="51"/>
                      <a:pt x="21" y="51"/>
                      <a:pt x="22" y="51"/>
                    </a:cubicBezTo>
                    <a:cubicBezTo>
                      <a:pt x="22" y="52"/>
                      <a:pt x="23" y="51"/>
                      <a:pt x="23" y="51"/>
                    </a:cubicBezTo>
                    <a:cubicBezTo>
                      <a:pt x="24" y="51"/>
                      <a:pt x="24" y="52"/>
                      <a:pt x="25" y="51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52"/>
                      <a:pt x="27" y="52"/>
                      <a:pt x="27" y="52"/>
                    </a:cubicBezTo>
                    <a:cubicBezTo>
                      <a:pt x="27" y="52"/>
                      <a:pt x="27" y="53"/>
                      <a:pt x="27" y="53"/>
                    </a:cubicBezTo>
                    <a:cubicBezTo>
                      <a:pt x="28" y="53"/>
                      <a:pt x="27" y="54"/>
                      <a:pt x="28" y="54"/>
                    </a:cubicBezTo>
                    <a:cubicBezTo>
                      <a:pt x="28" y="54"/>
                      <a:pt x="28" y="53"/>
                      <a:pt x="28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2"/>
                      <a:pt x="32" y="52"/>
                    </a:cubicBezTo>
                    <a:cubicBezTo>
                      <a:pt x="32" y="52"/>
                      <a:pt x="32" y="52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4" y="50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5" y="49"/>
                      <a:pt x="35" y="48"/>
                      <a:pt x="34" y="48"/>
                    </a:cubicBezTo>
                    <a:cubicBezTo>
                      <a:pt x="34" y="48"/>
                      <a:pt x="34" y="47"/>
                      <a:pt x="34" y="47"/>
                    </a:cubicBezTo>
                    <a:cubicBezTo>
                      <a:pt x="34" y="47"/>
                      <a:pt x="35" y="46"/>
                      <a:pt x="35" y="46"/>
                    </a:cubicBezTo>
                    <a:cubicBezTo>
                      <a:pt x="35" y="46"/>
                      <a:pt x="35" y="47"/>
                      <a:pt x="36" y="47"/>
                    </a:cubicBezTo>
                    <a:cubicBezTo>
                      <a:pt x="36" y="47"/>
                      <a:pt x="36" y="46"/>
                      <a:pt x="36" y="46"/>
                    </a:cubicBezTo>
                    <a:cubicBezTo>
                      <a:pt x="36" y="46"/>
                      <a:pt x="36" y="46"/>
                      <a:pt x="36" y="46"/>
                    </a:cubicBezTo>
                    <a:cubicBezTo>
                      <a:pt x="37" y="45"/>
                      <a:pt x="38" y="45"/>
                      <a:pt x="38" y="45"/>
                    </a:cubicBezTo>
                    <a:cubicBezTo>
                      <a:pt x="38" y="45"/>
                      <a:pt x="39" y="45"/>
                      <a:pt x="39" y="44"/>
                    </a:cubicBezTo>
                    <a:cubicBezTo>
                      <a:pt x="39" y="44"/>
                      <a:pt x="39" y="43"/>
                      <a:pt x="38" y="43"/>
                    </a:cubicBezTo>
                    <a:cubicBezTo>
                      <a:pt x="38" y="43"/>
                      <a:pt x="38" y="44"/>
                      <a:pt x="38" y="43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2"/>
                      <a:pt x="39" y="41"/>
                      <a:pt x="39" y="41"/>
                    </a:cubicBezTo>
                    <a:cubicBezTo>
                      <a:pt x="39" y="41"/>
                      <a:pt x="40" y="41"/>
                      <a:pt x="40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1" y="41"/>
                      <a:pt x="41" y="40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2" y="40"/>
                      <a:pt x="42" y="40"/>
                      <a:pt x="43" y="40"/>
                    </a:cubicBezTo>
                    <a:cubicBezTo>
                      <a:pt x="44" y="40"/>
                      <a:pt x="44" y="40"/>
                      <a:pt x="45" y="40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45" y="38"/>
                      <a:pt x="46" y="38"/>
                    </a:cubicBezTo>
                    <a:cubicBezTo>
                      <a:pt x="46" y="38"/>
                      <a:pt x="46" y="38"/>
                      <a:pt x="47" y="38"/>
                    </a:cubicBezTo>
                    <a:cubicBezTo>
                      <a:pt x="47" y="38"/>
                      <a:pt x="46" y="39"/>
                      <a:pt x="47" y="3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8" y="39"/>
                      <a:pt x="48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0" y="39"/>
                      <a:pt x="49" y="38"/>
                      <a:pt x="49" y="38"/>
                    </a:cubicBezTo>
                    <a:cubicBezTo>
                      <a:pt x="50" y="38"/>
                      <a:pt x="50" y="38"/>
                      <a:pt x="51" y="38"/>
                    </a:cubicBezTo>
                    <a:cubicBezTo>
                      <a:pt x="51" y="38"/>
                      <a:pt x="52" y="38"/>
                      <a:pt x="52" y="38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7" y="34"/>
                      <a:pt x="57" y="34"/>
                      <a:pt x="58" y="34"/>
                    </a:cubicBezTo>
                    <a:cubicBezTo>
                      <a:pt x="58" y="33"/>
                      <a:pt x="57" y="33"/>
                      <a:pt x="58" y="33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58" y="32"/>
                      <a:pt x="58" y="33"/>
                      <a:pt x="59" y="33"/>
                    </a:cubicBezTo>
                    <a:cubicBezTo>
                      <a:pt x="59" y="33"/>
                      <a:pt x="59" y="33"/>
                      <a:pt x="60" y="33"/>
                    </a:cubicBezTo>
                    <a:cubicBezTo>
                      <a:pt x="60" y="34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2" y="33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4" y="33"/>
                      <a:pt x="64" y="33"/>
                      <a:pt x="65" y="32"/>
                    </a:cubicBezTo>
                    <a:cubicBezTo>
                      <a:pt x="65" y="32"/>
                      <a:pt x="66" y="32"/>
                      <a:pt x="67" y="32"/>
                    </a:cubicBezTo>
                    <a:cubicBezTo>
                      <a:pt x="67" y="32"/>
                      <a:pt x="68" y="32"/>
                      <a:pt x="69" y="31"/>
                    </a:cubicBezTo>
                    <a:cubicBezTo>
                      <a:pt x="69" y="31"/>
                      <a:pt x="69" y="31"/>
                      <a:pt x="70" y="31"/>
                    </a:cubicBezTo>
                    <a:cubicBezTo>
                      <a:pt x="70" y="30"/>
                      <a:pt x="71" y="30"/>
                      <a:pt x="72" y="30"/>
                    </a:cubicBezTo>
                    <a:cubicBezTo>
                      <a:pt x="72" y="30"/>
                      <a:pt x="73" y="30"/>
                      <a:pt x="73" y="29"/>
                    </a:cubicBezTo>
                    <a:cubicBezTo>
                      <a:pt x="74" y="29"/>
                      <a:pt x="74" y="29"/>
                      <a:pt x="75" y="29"/>
                    </a:cubicBezTo>
                    <a:cubicBezTo>
                      <a:pt x="75" y="29"/>
                      <a:pt x="76" y="29"/>
                      <a:pt x="76" y="29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5" y="27"/>
                      <a:pt x="75" y="28"/>
                      <a:pt x="74" y="28"/>
                    </a:cubicBezTo>
                    <a:cubicBezTo>
                      <a:pt x="73" y="28"/>
                      <a:pt x="73" y="28"/>
                      <a:pt x="72" y="28"/>
                    </a:cubicBezTo>
                    <a:cubicBezTo>
                      <a:pt x="72" y="28"/>
                      <a:pt x="71" y="28"/>
                      <a:pt x="70" y="28"/>
                    </a:cubicBezTo>
                    <a:cubicBezTo>
                      <a:pt x="70" y="28"/>
                      <a:pt x="70" y="28"/>
                      <a:pt x="69" y="28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68" y="28"/>
                      <a:pt x="68" y="29"/>
                      <a:pt x="68" y="29"/>
                    </a:cubicBezTo>
                    <a:cubicBezTo>
                      <a:pt x="68" y="29"/>
                      <a:pt x="67" y="29"/>
                      <a:pt x="67" y="28"/>
                    </a:cubicBezTo>
                    <a:cubicBezTo>
                      <a:pt x="67" y="28"/>
                      <a:pt x="68" y="28"/>
                      <a:pt x="68" y="28"/>
                    </a:cubicBezTo>
                    <a:cubicBezTo>
                      <a:pt x="68" y="27"/>
                      <a:pt x="68" y="27"/>
                      <a:pt x="69" y="27"/>
                    </a:cubicBezTo>
                    <a:cubicBezTo>
                      <a:pt x="69" y="27"/>
                      <a:pt x="69" y="27"/>
                      <a:pt x="70" y="27"/>
                    </a:cubicBezTo>
                    <a:cubicBezTo>
                      <a:pt x="70" y="27"/>
                      <a:pt x="71" y="27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5"/>
                      <a:pt x="74" y="26"/>
                      <a:pt x="74" y="26"/>
                    </a:cubicBezTo>
                    <a:cubicBezTo>
                      <a:pt x="74" y="26"/>
                      <a:pt x="74" y="26"/>
                      <a:pt x="74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6" y="27"/>
                      <a:pt x="76" y="27"/>
                    </a:cubicBezTo>
                    <a:cubicBezTo>
                      <a:pt x="76" y="27"/>
                      <a:pt x="77" y="27"/>
                      <a:pt x="77" y="27"/>
                    </a:cubicBezTo>
                    <a:cubicBezTo>
                      <a:pt x="77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8" y="26"/>
                      <a:pt x="78" y="26"/>
                      <a:pt x="78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24"/>
                      <a:pt x="77" y="25"/>
                      <a:pt x="77" y="25"/>
                    </a:cubicBezTo>
                    <a:cubicBezTo>
                      <a:pt x="77" y="25"/>
                      <a:pt x="77" y="24"/>
                      <a:pt x="77" y="24"/>
                    </a:cubicBezTo>
                    <a:cubicBezTo>
                      <a:pt x="77" y="24"/>
                      <a:pt x="77" y="24"/>
                      <a:pt x="76" y="23"/>
                    </a:cubicBezTo>
                    <a:cubicBezTo>
                      <a:pt x="76" y="23"/>
                      <a:pt x="76" y="24"/>
                      <a:pt x="75" y="24"/>
                    </a:cubicBezTo>
                    <a:cubicBezTo>
                      <a:pt x="75" y="23"/>
                      <a:pt x="75" y="23"/>
                      <a:pt x="74" y="23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4" y="20"/>
                      <a:pt x="74" y="21"/>
                      <a:pt x="74" y="21"/>
                    </a:cubicBezTo>
                    <a:cubicBezTo>
                      <a:pt x="75" y="21"/>
                      <a:pt x="75" y="21"/>
                      <a:pt x="76" y="21"/>
                    </a:cubicBezTo>
                    <a:cubicBezTo>
                      <a:pt x="76" y="21"/>
                      <a:pt x="76" y="22"/>
                      <a:pt x="77" y="22"/>
                    </a:cubicBezTo>
                    <a:cubicBezTo>
                      <a:pt x="78" y="22"/>
                      <a:pt x="79" y="22"/>
                      <a:pt x="79" y="22"/>
                    </a:cubicBezTo>
                    <a:cubicBezTo>
                      <a:pt x="79" y="21"/>
                      <a:pt x="78" y="21"/>
                      <a:pt x="78" y="21"/>
                    </a:cubicBezTo>
                    <a:cubicBezTo>
                      <a:pt x="78" y="21"/>
                      <a:pt x="79" y="20"/>
                      <a:pt x="79" y="20"/>
                    </a:cubicBezTo>
                    <a:cubicBezTo>
                      <a:pt x="80" y="20"/>
                      <a:pt x="80" y="20"/>
                      <a:pt x="81" y="19"/>
                    </a:cubicBezTo>
                    <a:cubicBezTo>
                      <a:pt x="82" y="19"/>
                      <a:pt x="82" y="20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4" y="19"/>
                      <a:pt x="85" y="19"/>
                      <a:pt x="85" y="18"/>
                    </a:cubicBezTo>
                    <a:cubicBezTo>
                      <a:pt x="85" y="18"/>
                      <a:pt x="84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8"/>
                      <a:pt x="84" y="17"/>
                      <a:pt x="84" y="17"/>
                    </a:cubicBezTo>
                    <a:cubicBezTo>
                      <a:pt x="84" y="17"/>
                      <a:pt x="84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6" y="17"/>
                      <a:pt x="86" y="17"/>
                      <a:pt x="86" y="17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7" y="17"/>
                      <a:pt x="88" y="17"/>
                      <a:pt x="88" y="16"/>
                    </a:cubicBezTo>
                    <a:cubicBezTo>
                      <a:pt x="88" y="16"/>
                      <a:pt x="87" y="16"/>
                      <a:pt x="86" y="16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6" y="16"/>
                      <a:pt x="85" y="15"/>
                      <a:pt x="86" y="15"/>
                    </a:cubicBezTo>
                    <a:cubicBezTo>
                      <a:pt x="86" y="15"/>
                      <a:pt x="86" y="15"/>
                      <a:pt x="86" y="15"/>
                    </a:cubicBezTo>
                    <a:cubicBezTo>
                      <a:pt x="87" y="15"/>
                      <a:pt x="86" y="14"/>
                      <a:pt x="86" y="14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7" y="13"/>
                      <a:pt x="87" y="13"/>
                      <a:pt x="88" y="13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7" y="11"/>
                      <a:pt x="87" y="12"/>
                      <a:pt x="86" y="12"/>
                    </a:cubicBezTo>
                    <a:cubicBezTo>
                      <a:pt x="86" y="12"/>
                      <a:pt x="85" y="12"/>
                      <a:pt x="85" y="12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86" y="11"/>
                      <a:pt x="87" y="10"/>
                      <a:pt x="87" y="10"/>
                    </a:cubicBezTo>
                    <a:cubicBezTo>
                      <a:pt x="87" y="10"/>
                      <a:pt x="87" y="10"/>
                      <a:pt x="88" y="9"/>
                    </a:cubicBezTo>
                    <a:cubicBezTo>
                      <a:pt x="88" y="9"/>
                      <a:pt x="89" y="9"/>
                      <a:pt x="89" y="9"/>
                    </a:cubicBezTo>
                    <a:cubicBezTo>
                      <a:pt x="89" y="8"/>
                      <a:pt x="89" y="8"/>
                      <a:pt x="88" y="8"/>
                    </a:cubicBezTo>
                    <a:cubicBezTo>
                      <a:pt x="88" y="8"/>
                      <a:pt x="88" y="8"/>
                      <a:pt x="88" y="7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8" y="7"/>
                      <a:pt x="88" y="7"/>
                      <a:pt x="89" y="7"/>
                    </a:cubicBezTo>
                    <a:cubicBezTo>
                      <a:pt x="89" y="7"/>
                      <a:pt x="89" y="7"/>
                      <a:pt x="89" y="7"/>
                    </a:cubicBezTo>
                    <a:cubicBezTo>
                      <a:pt x="89" y="7"/>
                      <a:pt x="89" y="7"/>
                      <a:pt x="90" y="6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6"/>
                      <a:pt x="91" y="6"/>
                      <a:pt x="91" y="6"/>
                    </a:cubicBezTo>
                    <a:cubicBezTo>
                      <a:pt x="92" y="6"/>
                      <a:pt x="92" y="5"/>
                      <a:pt x="92" y="5"/>
                    </a:cubicBezTo>
                    <a:cubicBezTo>
                      <a:pt x="92" y="5"/>
                      <a:pt x="93" y="5"/>
                      <a:pt x="93" y="6"/>
                    </a:cubicBezTo>
                    <a:cubicBezTo>
                      <a:pt x="93" y="6"/>
                      <a:pt x="94" y="5"/>
                      <a:pt x="94" y="5"/>
                    </a:cubicBezTo>
                    <a:cubicBezTo>
                      <a:pt x="94" y="5"/>
                      <a:pt x="94" y="5"/>
                      <a:pt x="95" y="4"/>
                    </a:cubicBezTo>
                    <a:cubicBezTo>
                      <a:pt x="95" y="4"/>
                      <a:pt x="95" y="4"/>
                      <a:pt x="96" y="4"/>
                    </a:cubicBezTo>
                    <a:cubicBezTo>
                      <a:pt x="96" y="4"/>
                      <a:pt x="97" y="4"/>
                      <a:pt x="97" y="4"/>
                    </a:cubicBezTo>
                    <a:cubicBezTo>
                      <a:pt x="98" y="4"/>
                      <a:pt x="99" y="4"/>
                      <a:pt x="99" y="3"/>
                    </a:cubicBezTo>
                    <a:cubicBezTo>
                      <a:pt x="98" y="3"/>
                      <a:pt x="98" y="3"/>
                      <a:pt x="98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39" name="Google Shape;1139;p69"/>
              <p:cNvSpPr/>
              <p:nvPr/>
            </p:nvSpPr>
            <p:spPr>
              <a:xfrm>
                <a:off x="3135314" y="957264"/>
                <a:ext cx="53975" cy="20638"/>
              </a:xfrm>
              <a:custGeom>
                <a:rect b="b" l="l" r="r" t="t"/>
                <a:pathLst>
                  <a:path extrusionOk="0" h="2" w="5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0" name="Google Shape;1140;p69"/>
              <p:cNvSpPr/>
              <p:nvPr/>
            </p:nvSpPr>
            <p:spPr>
              <a:xfrm>
                <a:off x="5316539" y="1865314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1" name="Google Shape;1141;p69"/>
              <p:cNvSpPr/>
              <p:nvPr/>
            </p:nvSpPr>
            <p:spPr>
              <a:xfrm>
                <a:off x="7313614" y="2924176"/>
                <a:ext cx="42863" cy="33338"/>
              </a:xfrm>
              <a:custGeom>
                <a:rect b="b" l="l" r="r" t="t"/>
                <a:pathLst>
                  <a:path extrusionOk="0" h="3" w="4">
                    <a:moveTo>
                      <a:pt x="1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3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2" name="Google Shape;1142;p69"/>
              <p:cNvSpPr/>
              <p:nvPr/>
            </p:nvSpPr>
            <p:spPr>
              <a:xfrm>
                <a:off x="7313614" y="2946401"/>
                <a:ext cx="0" cy="11113"/>
              </a:xfrm>
              <a:custGeom>
                <a:rect b="b" l="l" r="r" t="t"/>
                <a:pathLst>
                  <a:path extrusionOk="0" h="1" w="12000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3" name="Google Shape;1143;p69"/>
              <p:cNvSpPr/>
              <p:nvPr/>
            </p:nvSpPr>
            <p:spPr>
              <a:xfrm>
                <a:off x="7680326" y="1670051"/>
                <a:ext cx="141288" cy="130175"/>
              </a:xfrm>
              <a:custGeom>
                <a:rect b="b" l="l" r="r" t="t"/>
                <a:pathLst>
                  <a:path extrusionOk="0" h="12" w="13">
                    <a:moveTo>
                      <a:pt x="2" y="3"/>
                    </a:moveTo>
                    <a:cubicBezTo>
                      <a:pt x="2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3" y="6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5" y="12"/>
                      <a:pt x="6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9"/>
                      <a:pt x="6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9" y="11"/>
                    </a:cubicBezTo>
                    <a:cubicBezTo>
                      <a:pt x="9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1" y="4"/>
                      <a:pt x="11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4" name="Google Shape;1144;p69"/>
              <p:cNvSpPr/>
              <p:nvPr/>
            </p:nvSpPr>
            <p:spPr>
              <a:xfrm>
                <a:off x="7594601" y="1800226"/>
                <a:ext cx="238125" cy="249238"/>
              </a:xfrm>
              <a:custGeom>
                <a:rect b="b" l="l" r="r" t="t"/>
                <a:pathLst>
                  <a:path extrusionOk="0" h="23" w="22">
                    <a:moveTo>
                      <a:pt x="2" y="21"/>
                    </a:moveTo>
                    <a:cubicBezTo>
                      <a:pt x="2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4" y="22"/>
                    </a:cubicBezTo>
                    <a:cubicBezTo>
                      <a:pt x="4" y="22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0"/>
                      <a:pt x="6" y="21"/>
                      <a:pt x="6" y="21"/>
                    </a:cubicBezTo>
                    <a:cubicBezTo>
                      <a:pt x="6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20"/>
                      <a:pt x="10" y="20"/>
                    </a:cubicBezTo>
                    <a:cubicBezTo>
                      <a:pt x="10" y="20"/>
                      <a:pt x="11" y="19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3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1"/>
                      <a:pt x="15" y="21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5" y="20"/>
                      <a:pt x="14" y="20"/>
                    </a:cubicBezTo>
                    <a:cubicBezTo>
                      <a:pt x="14" y="20"/>
                      <a:pt x="14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5" y="18"/>
                      <a:pt x="15" y="19"/>
                    </a:cubicBezTo>
                    <a:cubicBezTo>
                      <a:pt x="15" y="19"/>
                      <a:pt x="15" y="19"/>
                      <a:pt x="16" y="20"/>
                    </a:cubicBezTo>
                    <a:cubicBezTo>
                      <a:pt x="16" y="20"/>
                      <a:pt x="16" y="20"/>
                      <a:pt x="17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9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7"/>
                    </a:cubicBezTo>
                    <a:cubicBezTo>
                      <a:pt x="20" y="17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2" y="18"/>
                      <a:pt x="22" y="18"/>
                    </a:cubicBezTo>
                    <a:cubicBezTo>
                      <a:pt x="22" y="18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5"/>
                    </a:cubicBezTo>
                    <a:cubicBezTo>
                      <a:pt x="21" y="15"/>
                      <a:pt x="21" y="15"/>
                      <a:pt x="21" y="14"/>
                    </a:cubicBez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2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20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0" y="8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20" y="6"/>
                      <a:pt x="19" y="6"/>
                      <a:pt x="19" y="5"/>
                    </a:cubicBezTo>
                    <a:cubicBezTo>
                      <a:pt x="19" y="4"/>
                      <a:pt x="19" y="4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6" y="1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3" y="1"/>
                      <a:pt x="13" y="0"/>
                      <a:pt x="13" y="1"/>
                    </a:cubicBezTo>
                    <a:cubicBezTo>
                      <a:pt x="13" y="1"/>
                      <a:pt x="13" y="1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5"/>
                      <a:pt x="14" y="5"/>
                      <a:pt x="14" y="6"/>
                    </a:cubicBezTo>
                    <a:cubicBezTo>
                      <a:pt x="15" y="6"/>
                      <a:pt x="14" y="6"/>
                      <a:pt x="14" y="7"/>
                    </a:cubicBezTo>
                    <a:cubicBezTo>
                      <a:pt x="14" y="7"/>
                      <a:pt x="15" y="8"/>
                      <a:pt x="15" y="8"/>
                    </a:cubicBezTo>
                    <a:cubicBezTo>
                      <a:pt x="15" y="9"/>
                      <a:pt x="15" y="9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3" y="13"/>
                    </a:cubicBezTo>
                    <a:cubicBezTo>
                      <a:pt x="13" y="13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4"/>
                      <a:pt x="11" y="14"/>
                      <a:pt x="10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9" y="17"/>
                    </a:cubicBezTo>
                    <a:cubicBezTo>
                      <a:pt x="9" y="17"/>
                      <a:pt x="9" y="16"/>
                      <a:pt x="9" y="16"/>
                    </a:cubicBezTo>
                    <a:cubicBezTo>
                      <a:pt x="8" y="16"/>
                      <a:pt x="7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3" y="18"/>
                      <a:pt x="3" y="18"/>
                    </a:cubicBezTo>
                    <a:cubicBezTo>
                      <a:pt x="3" y="18"/>
                      <a:pt x="3" y="18"/>
                      <a:pt x="2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1"/>
                      <a:pt x="1" y="21"/>
                      <a:pt x="2" y="2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5" name="Google Shape;1145;p69"/>
              <p:cNvSpPr/>
              <p:nvPr/>
            </p:nvSpPr>
            <p:spPr>
              <a:xfrm>
                <a:off x="5975351" y="1724026"/>
                <a:ext cx="227013" cy="141288"/>
              </a:xfrm>
              <a:custGeom>
                <a:rect b="b" l="l" r="r" t="t"/>
                <a:pathLst>
                  <a:path extrusionOk="0" h="13" w="21">
                    <a:moveTo>
                      <a:pt x="1" y="12"/>
                    </a:moveTo>
                    <a:cubicBezTo>
                      <a:pt x="1" y="12"/>
                      <a:pt x="1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9" y="12"/>
                      <a:pt x="9" y="13"/>
                      <a:pt x="9" y="12"/>
                    </a:cubicBezTo>
                    <a:cubicBezTo>
                      <a:pt x="10" y="12"/>
                      <a:pt x="9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3" y="9"/>
                      <a:pt x="13" y="8"/>
                      <a:pt x="14" y="8"/>
                    </a:cubicBezTo>
                    <a:cubicBezTo>
                      <a:pt x="14" y="8"/>
                      <a:pt x="14" y="8"/>
                      <a:pt x="15" y="8"/>
                    </a:cubicBezTo>
                    <a:cubicBezTo>
                      <a:pt x="15" y="8"/>
                      <a:pt x="15" y="8"/>
                      <a:pt x="16" y="8"/>
                    </a:cubicBezTo>
                    <a:cubicBezTo>
                      <a:pt x="17" y="8"/>
                      <a:pt x="17" y="8"/>
                      <a:pt x="18" y="8"/>
                    </a:cubicBezTo>
                    <a:cubicBezTo>
                      <a:pt x="18" y="7"/>
                      <a:pt x="18" y="8"/>
                      <a:pt x="18" y="7"/>
                    </a:cubicBezTo>
                    <a:cubicBezTo>
                      <a:pt x="19" y="7"/>
                      <a:pt x="19" y="6"/>
                      <a:pt x="19" y="6"/>
                    </a:cubicBezTo>
                    <a:cubicBezTo>
                      <a:pt x="20" y="6"/>
                      <a:pt x="20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6" y="3"/>
                      <a:pt x="16" y="2"/>
                      <a:pt x="16" y="2"/>
                    </a:cubicBezTo>
                    <a:cubicBezTo>
                      <a:pt x="15" y="2"/>
                      <a:pt x="15" y="2"/>
                      <a:pt x="14" y="2"/>
                    </a:cubicBezTo>
                    <a:cubicBezTo>
                      <a:pt x="14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2" y="2"/>
                    </a:cubicBezTo>
                    <a:cubicBezTo>
                      <a:pt x="11" y="2"/>
                      <a:pt x="11" y="1"/>
                      <a:pt x="10" y="1"/>
                    </a:cubicBezTo>
                    <a:cubicBezTo>
                      <a:pt x="9" y="1"/>
                      <a:pt x="9" y="0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7"/>
                      <a:pt x="6" y="7"/>
                    </a:cubicBezTo>
                    <a:cubicBezTo>
                      <a:pt x="6" y="8"/>
                      <a:pt x="6" y="8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1" y="10"/>
                    </a:cubicBezTo>
                    <a:cubicBezTo>
                      <a:pt x="1" y="10"/>
                      <a:pt x="1" y="10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6" name="Google Shape;1146;p69"/>
              <p:cNvSpPr/>
              <p:nvPr/>
            </p:nvSpPr>
            <p:spPr>
              <a:xfrm>
                <a:off x="7648576" y="2016126"/>
                <a:ext cx="53975" cy="53975"/>
              </a:xfrm>
              <a:custGeom>
                <a:rect b="b" l="l" r="r" t="t"/>
                <a:pathLst>
                  <a:path extrusionOk="0" h="5" w="5">
                    <a:moveTo>
                      <a:pt x="4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0"/>
                      <a:pt x="3" y="1"/>
                    </a:cubicBezTo>
                    <a:cubicBezTo>
                      <a:pt x="2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3" y="3"/>
                      <a:pt x="3" y="3"/>
                      <a:pt x="4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7" name="Google Shape;1147;p69"/>
              <p:cNvSpPr/>
              <p:nvPr/>
            </p:nvSpPr>
            <p:spPr>
              <a:xfrm>
                <a:off x="7572376" y="2038351"/>
                <a:ext cx="76200" cy="85725"/>
              </a:xfrm>
              <a:custGeom>
                <a:rect b="b" l="l" r="r" t="t"/>
                <a:pathLst>
                  <a:path extrusionOk="0" h="8" w="7"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6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1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8" name="Google Shape;1148;p69"/>
              <p:cNvSpPr/>
              <p:nvPr/>
            </p:nvSpPr>
            <p:spPr>
              <a:xfrm>
                <a:off x="7637464" y="2135189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49" name="Google Shape;1149;p69"/>
              <p:cNvSpPr/>
              <p:nvPr/>
            </p:nvSpPr>
            <p:spPr>
              <a:xfrm>
                <a:off x="7616826" y="2200276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1" y="2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0" name="Google Shape;1150;p69"/>
              <p:cNvSpPr/>
              <p:nvPr/>
            </p:nvSpPr>
            <p:spPr>
              <a:xfrm>
                <a:off x="7594601" y="2254251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1" name="Google Shape;1151;p69"/>
              <p:cNvSpPr/>
              <p:nvPr/>
            </p:nvSpPr>
            <p:spPr>
              <a:xfrm>
                <a:off x="7400926" y="2740026"/>
                <a:ext cx="63500" cy="87313"/>
              </a:xfrm>
              <a:custGeom>
                <a:rect b="b" l="l" r="r" t="t"/>
                <a:pathLst>
                  <a:path extrusionOk="0" h="8" w="6">
                    <a:moveTo>
                      <a:pt x="0" y="8"/>
                    </a:moveTo>
                    <a:cubicBezTo>
                      <a:pt x="0" y="8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7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4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5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2" name="Google Shape;1152;p69"/>
              <p:cNvSpPr/>
              <p:nvPr/>
            </p:nvSpPr>
            <p:spPr>
              <a:xfrm>
                <a:off x="7464426" y="2708276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3" name="Google Shape;1153;p69"/>
              <p:cNvSpPr/>
              <p:nvPr/>
            </p:nvSpPr>
            <p:spPr>
              <a:xfrm>
                <a:off x="7475539" y="2665414"/>
                <a:ext cx="33338" cy="42863"/>
              </a:xfrm>
              <a:custGeom>
                <a:rect b="b" l="l" r="r" t="t"/>
                <a:pathLst>
                  <a:path extrusionOk="0" h="4" w="3">
                    <a:moveTo>
                      <a:pt x="3" y="2"/>
                    </a:move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3"/>
                      <a:pt x="2" y="3"/>
                    </a:cubicBezTo>
                    <a:cubicBezTo>
                      <a:pt x="2" y="3"/>
                      <a:pt x="1" y="4"/>
                      <a:pt x="1" y="4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4" name="Google Shape;1154;p69"/>
              <p:cNvSpPr/>
              <p:nvPr/>
            </p:nvSpPr>
            <p:spPr>
              <a:xfrm>
                <a:off x="7432676" y="2513014"/>
                <a:ext cx="150813" cy="206375"/>
              </a:xfrm>
              <a:custGeom>
                <a:rect b="b" l="l" r="r" t="t"/>
                <a:pathLst>
                  <a:path extrusionOk="0" h="19" w="14">
                    <a:moveTo>
                      <a:pt x="2" y="9"/>
                    </a:moveTo>
                    <a:cubicBezTo>
                      <a:pt x="2" y="10"/>
                      <a:pt x="2" y="10"/>
                      <a:pt x="2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4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10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1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7"/>
                      <a:pt x="12" y="16"/>
                      <a:pt x="12" y="17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11" y="18"/>
                      <a:pt x="10" y="18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8"/>
                    </a:cubicBezTo>
                    <a:cubicBezTo>
                      <a:pt x="13" y="18"/>
                      <a:pt x="13" y="18"/>
                      <a:pt x="13" y="17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4" y="16"/>
                      <a:pt x="13" y="16"/>
                      <a:pt x="13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8" y="12"/>
                      <a:pt x="8" y="12"/>
                      <a:pt x="7" y="12"/>
                    </a:cubicBezTo>
                    <a:cubicBezTo>
                      <a:pt x="7" y="12"/>
                      <a:pt x="7" y="11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7" y="6"/>
                      <a:pt x="7" y="6"/>
                      <a:pt x="8" y="6"/>
                    </a:cubicBezTo>
                    <a:cubicBezTo>
                      <a:pt x="8" y="5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1"/>
                      <a:pt x="2" y="2"/>
                    </a:cubicBezTo>
                    <a:cubicBezTo>
                      <a:pt x="2" y="2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6"/>
                      <a:pt x="3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9"/>
                      <a:pt x="1" y="9"/>
                      <a:pt x="2" y="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5" name="Google Shape;1155;p69"/>
              <p:cNvSpPr/>
              <p:nvPr/>
            </p:nvSpPr>
            <p:spPr>
              <a:xfrm>
                <a:off x="7518401" y="2697164"/>
                <a:ext cx="33338" cy="65088"/>
              </a:xfrm>
              <a:custGeom>
                <a:rect b="b" l="l" r="r" t="t"/>
                <a:pathLst>
                  <a:path extrusionOk="0" h="6" w="3">
                    <a:moveTo>
                      <a:pt x="3" y="4"/>
                    </a:moveTo>
                    <a:cubicBezTo>
                      <a:pt x="3" y="4"/>
                      <a:pt x="3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6" name="Google Shape;1156;p69"/>
              <p:cNvSpPr/>
              <p:nvPr/>
            </p:nvSpPr>
            <p:spPr>
              <a:xfrm>
                <a:off x="7540626" y="2697164"/>
                <a:ext cx="76200" cy="119063"/>
              </a:xfrm>
              <a:custGeom>
                <a:rect b="b" l="l" r="r" t="t"/>
                <a:pathLst>
                  <a:path extrusionOk="0" h="11" w="7">
                    <a:moveTo>
                      <a:pt x="7" y="4"/>
                    </a:moveTo>
                    <a:cubicBezTo>
                      <a:pt x="7" y="4"/>
                      <a:pt x="7" y="3"/>
                      <a:pt x="7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4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1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3" y="10"/>
                      <a:pt x="2" y="10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8"/>
                      <a:pt x="3" y="8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4" y="5"/>
                      <a:pt x="4" y="5"/>
                      <a:pt x="5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6" y="6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7" name="Google Shape;1157;p69"/>
              <p:cNvSpPr/>
              <p:nvPr/>
            </p:nvSpPr>
            <p:spPr>
              <a:xfrm>
                <a:off x="7583489" y="2773364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8" name="Google Shape;1158;p69"/>
              <p:cNvSpPr/>
              <p:nvPr/>
            </p:nvSpPr>
            <p:spPr>
              <a:xfrm>
                <a:off x="7529514" y="2881314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59" name="Google Shape;1159;p69"/>
              <p:cNvSpPr/>
              <p:nvPr/>
            </p:nvSpPr>
            <p:spPr>
              <a:xfrm>
                <a:off x="7508876" y="2892426"/>
                <a:ext cx="9525" cy="20638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0" name="Google Shape;1160;p69"/>
              <p:cNvSpPr/>
              <p:nvPr/>
            </p:nvSpPr>
            <p:spPr>
              <a:xfrm>
                <a:off x="7659689" y="2946401"/>
                <a:ext cx="11113" cy="20638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1" name="Google Shape;1161;p69"/>
              <p:cNvSpPr/>
              <p:nvPr/>
            </p:nvSpPr>
            <p:spPr>
              <a:xfrm>
                <a:off x="7529514" y="2784476"/>
                <a:ext cx="130175" cy="128588"/>
              </a:xfrm>
              <a:custGeom>
                <a:rect b="b" l="l" r="r" t="t"/>
                <a:pathLst>
                  <a:path extrusionOk="0" h="12" w="12">
                    <a:moveTo>
                      <a:pt x="12" y="10"/>
                    </a:moveTo>
                    <a:cubicBezTo>
                      <a:pt x="12" y="10"/>
                      <a:pt x="12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3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0" y="1"/>
                      <a:pt x="10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2"/>
                    </a:cubicBezTo>
                    <a:cubicBezTo>
                      <a:pt x="8" y="2"/>
                      <a:pt x="8" y="2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2" y="4"/>
                      <a:pt x="3" y="5"/>
                      <a:pt x="2" y="5"/>
                    </a:cubicBezTo>
                    <a:cubicBezTo>
                      <a:pt x="2" y="5"/>
                      <a:pt x="2" y="5"/>
                      <a:pt x="1" y="5"/>
                    </a:cubicBezTo>
                    <a:cubicBezTo>
                      <a:pt x="1" y="5"/>
                      <a:pt x="1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7"/>
                      <a:pt x="2" y="7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6"/>
                      <a:pt x="8" y="6"/>
                      <a:pt x="8" y="6"/>
                    </a:cubicBezTo>
                    <a:cubicBezTo>
                      <a:pt x="8" y="7"/>
                      <a:pt x="7" y="7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6" y="9"/>
                      <a:pt x="6" y="10"/>
                      <a:pt x="7" y="10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9" y="11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2"/>
                      <a:pt x="10" y="11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9"/>
                      <a:pt x="10" y="9"/>
                      <a:pt x="11" y="9"/>
                    </a:cubicBezTo>
                    <a:cubicBezTo>
                      <a:pt x="11" y="10"/>
                      <a:pt x="11" y="10"/>
                      <a:pt x="12" y="1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2" name="Google Shape;1162;p69"/>
              <p:cNvSpPr/>
              <p:nvPr/>
            </p:nvSpPr>
            <p:spPr>
              <a:xfrm>
                <a:off x="6708776" y="2665414"/>
                <a:ext cx="22225" cy="74613"/>
              </a:xfrm>
              <a:custGeom>
                <a:rect b="b" l="l" r="r" t="t"/>
                <a:pathLst>
                  <a:path extrusionOk="0" h="7" w="2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2" y="6"/>
                    </a:cubicBezTo>
                    <a:cubicBezTo>
                      <a:pt x="2" y="6"/>
                      <a:pt x="2" y="6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3" name="Google Shape;1163;p69"/>
              <p:cNvSpPr/>
              <p:nvPr/>
            </p:nvSpPr>
            <p:spPr>
              <a:xfrm>
                <a:off x="6708776" y="2751139"/>
                <a:ext cx="11113" cy="1588"/>
              </a:xfrm>
              <a:prstGeom prst="ellipse">
                <a:avLst/>
              </a:pr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4" name="Google Shape;1164;p69"/>
              <p:cNvSpPr/>
              <p:nvPr/>
            </p:nvSpPr>
            <p:spPr>
              <a:xfrm>
                <a:off x="6753226" y="2859089"/>
                <a:ext cx="9525" cy="22225"/>
              </a:xfrm>
              <a:custGeom>
                <a:rect b="b" l="l" r="r" t="t"/>
                <a:pathLst>
                  <a:path extrusionOk="0" h="2" w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5" name="Google Shape;1165;p69"/>
              <p:cNvSpPr/>
              <p:nvPr/>
            </p:nvSpPr>
            <p:spPr>
              <a:xfrm>
                <a:off x="479426" y="935039"/>
                <a:ext cx="928688" cy="454025"/>
              </a:xfrm>
              <a:custGeom>
                <a:rect b="b" l="l" r="r" t="t"/>
                <a:pathLst>
                  <a:path extrusionOk="0" h="42" w="86">
                    <a:moveTo>
                      <a:pt x="57" y="28"/>
                    </a:moveTo>
                    <a:cubicBezTo>
                      <a:pt x="57" y="28"/>
                      <a:pt x="57" y="28"/>
                      <a:pt x="58" y="28"/>
                    </a:cubicBezTo>
                    <a:cubicBezTo>
                      <a:pt x="58" y="28"/>
                      <a:pt x="58" y="29"/>
                      <a:pt x="59" y="29"/>
                    </a:cubicBezTo>
                    <a:cubicBezTo>
                      <a:pt x="59" y="29"/>
                      <a:pt x="60" y="29"/>
                      <a:pt x="60" y="29"/>
                    </a:cubicBezTo>
                    <a:cubicBezTo>
                      <a:pt x="61" y="29"/>
                      <a:pt x="61" y="29"/>
                      <a:pt x="61" y="30"/>
                    </a:cubicBezTo>
                    <a:cubicBezTo>
                      <a:pt x="61" y="30"/>
                      <a:pt x="61" y="30"/>
                      <a:pt x="62" y="30"/>
                    </a:cubicBezTo>
                    <a:cubicBezTo>
                      <a:pt x="62" y="31"/>
                      <a:pt x="62" y="30"/>
                      <a:pt x="62" y="30"/>
                    </a:cubicBezTo>
                    <a:cubicBezTo>
                      <a:pt x="63" y="31"/>
                      <a:pt x="62" y="31"/>
                      <a:pt x="63" y="31"/>
                    </a:cubicBezTo>
                    <a:cubicBezTo>
                      <a:pt x="63" y="31"/>
                      <a:pt x="63" y="31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2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4" y="33"/>
                      <a:pt x="65" y="33"/>
                      <a:pt x="65" y="33"/>
                    </a:cubicBezTo>
                    <a:cubicBezTo>
                      <a:pt x="65" y="33"/>
                      <a:pt x="65" y="33"/>
                      <a:pt x="64" y="33"/>
                    </a:cubicBezTo>
                    <a:cubicBezTo>
                      <a:pt x="64" y="33"/>
                      <a:pt x="63" y="33"/>
                      <a:pt x="63" y="33"/>
                    </a:cubicBezTo>
                    <a:cubicBezTo>
                      <a:pt x="63" y="34"/>
                      <a:pt x="64" y="34"/>
                      <a:pt x="63" y="35"/>
                    </a:cubicBezTo>
                    <a:cubicBezTo>
                      <a:pt x="63" y="35"/>
                      <a:pt x="63" y="36"/>
                      <a:pt x="63" y="36"/>
                    </a:cubicBezTo>
                    <a:cubicBezTo>
                      <a:pt x="63" y="37"/>
                      <a:pt x="62" y="38"/>
                      <a:pt x="63" y="38"/>
                    </a:cubicBezTo>
                    <a:cubicBezTo>
                      <a:pt x="63" y="38"/>
                      <a:pt x="63" y="38"/>
                      <a:pt x="64" y="38"/>
                    </a:cubicBezTo>
                    <a:cubicBezTo>
                      <a:pt x="64" y="38"/>
                      <a:pt x="64" y="37"/>
                      <a:pt x="65" y="37"/>
                    </a:cubicBezTo>
                    <a:cubicBezTo>
                      <a:pt x="65" y="37"/>
                      <a:pt x="65" y="36"/>
                      <a:pt x="65" y="36"/>
                    </a:cubicBezTo>
                    <a:cubicBezTo>
                      <a:pt x="66" y="36"/>
                      <a:pt x="66" y="35"/>
                      <a:pt x="66" y="35"/>
                    </a:cubicBezTo>
                    <a:cubicBezTo>
                      <a:pt x="66" y="35"/>
                      <a:pt x="67" y="35"/>
                      <a:pt x="67" y="35"/>
                    </a:cubicBezTo>
                    <a:cubicBezTo>
                      <a:pt x="67" y="35"/>
                      <a:pt x="67" y="35"/>
                      <a:pt x="68" y="34"/>
                    </a:cubicBezTo>
                    <a:cubicBezTo>
                      <a:pt x="68" y="34"/>
                      <a:pt x="68" y="34"/>
                      <a:pt x="68" y="33"/>
                    </a:cubicBezTo>
                    <a:cubicBezTo>
                      <a:pt x="68" y="33"/>
                      <a:pt x="67" y="33"/>
                      <a:pt x="67" y="33"/>
                    </a:cubicBezTo>
                    <a:cubicBezTo>
                      <a:pt x="67" y="32"/>
                      <a:pt x="68" y="32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8" y="34"/>
                      <a:pt x="68" y="34"/>
                      <a:pt x="68" y="35"/>
                    </a:cubicBezTo>
                    <a:cubicBezTo>
                      <a:pt x="68" y="35"/>
                      <a:pt x="68" y="35"/>
                      <a:pt x="68" y="36"/>
                    </a:cubicBezTo>
                    <a:cubicBezTo>
                      <a:pt x="69" y="36"/>
                      <a:pt x="69" y="36"/>
                      <a:pt x="69" y="37"/>
                    </a:cubicBezTo>
                    <a:cubicBezTo>
                      <a:pt x="69" y="37"/>
                      <a:pt x="69" y="37"/>
                      <a:pt x="69" y="38"/>
                    </a:cubicBezTo>
                    <a:cubicBezTo>
                      <a:pt x="69" y="38"/>
                      <a:pt x="68" y="39"/>
                      <a:pt x="68" y="39"/>
                    </a:cubicBezTo>
                    <a:cubicBezTo>
                      <a:pt x="68" y="40"/>
                      <a:pt x="67" y="40"/>
                      <a:pt x="67" y="40"/>
                    </a:cubicBezTo>
                    <a:cubicBezTo>
                      <a:pt x="67" y="40"/>
                      <a:pt x="68" y="40"/>
                      <a:pt x="68" y="41"/>
                    </a:cubicBezTo>
                    <a:cubicBezTo>
                      <a:pt x="68" y="41"/>
                      <a:pt x="68" y="41"/>
                      <a:pt x="68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2"/>
                      <a:pt x="68" y="42"/>
                      <a:pt x="68" y="42"/>
                    </a:cubicBezTo>
                    <a:cubicBezTo>
                      <a:pt x="68" y="42"/>
                      <a:pt x="69" y="42"/>
                      <a:pt x="69" y="42"/>
                    </a:cubicBezTo>
                    <a:cubicBezTo>
                      <a:pt x="69" y="41"/>
                      <a:pt x="70" y="41"/>
                      <a:pt x="71" y="41"/>
                    </a:cubicBezTo>
                    <a:cubicBezTo>
                      <a:pt x="71" y="41"/>
                      <a:pt x="71" y="40"/>
                      <a:pt x="71" y="40"/>
                    </a:cubicBezTo>
                    <a:cubicBezTo>
                      <a:pt x="72" y="39"/>
                      <a:pt x="72" y="39"/>
                      <a:pt x="72" y="38"/>
                    </a:cubicBezTo>
                    <a:cubicBezTo>
                      <a:pt x="72" y="38"/>
                      <a:pt x="71" y="38"/>
                      <a:pt x="71" y="38"/>
                    </a:cubicBezTo>
                    <a:cubicBezTo>
                      <a:pt x="71" y="37"/>
                      <a:pt x="71" y="37"/>
                      <a:pt x="70" y="37"/>
                    </a:cubicBezTo>
                    <a:cubicBezTo>
                      <a:pt x="70" y="37"/>
                      <a:pt x="70" y="36"/>
                      <a:pt x="70" y="36"/>
                    </a:cubicBezTo>
                    <a:cubicBezTo>
                      <a:pt x="70" y="35"/>
                      <a:pt x="70" y="35"/>
                      <a:pt x="71" y="35"/>
                    </a:cubicBezTo>
                    <a:cubicBezTo>
                      <a:pt x="71" y="35"/>
                      <a:pt x="71" y="34"/>
                      <a:pt x="71" y="34"/>
                    </a:cubicBezTo>
                    <a:cubicBezTo>
                      <a:pt x="71" y="34"/>
                      <a:pt x="71" y="33"/>
                      <a:pt x="71" y="33"/>
                    </a:cubicBezTo>
                    <a:cubicBezTo>
                      <a:pt x="71" y="32"/>
                      <a:pt x="71" y="32"/>
                      <a:pt x="70" y="32"/>
                    </a:cubicBezTo>
                    <a:cubicBezTo>
                      <a:pt x="70" y="32"/>
                      <a:pt x="70" y="31"/>
                      <a:pt x="70" y="31"/>
                    </a:cubicBezTo>
                    <a:cubicBezTo>
                      <a:pt x="70" y="31"/>
                      <a:pt x="70" y="30"/>
                      <a:pt x="71" y="30"/>
                    </a:cubicBezTo>
                    <a:cubicBezTo>
                      <a:pt x="71" y="30"/>
                      <a:pt x="71" y="29"/>
                      <a:pt x="71" y="29"/>
                    </a:cubicBezTo>
                    <a:cubicBezTo>
                      <a:pt x="70" y="29"/>
                      <a:pt x="70" y="29"/>
                      <a:pt x="70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8" y="30"/>
                      <a:pt x="67" y="30"/>
                      <a:pt x="67" y="30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65" y="31"/>
                      <a:pt x="65" y="31"/>
                      <a:pt x="64" y="31"/>
                    </a:cubicBezTo>
                    <a:cubicBezTo>
                      <a:pt x="64" y="31"/>
                      <a:pt x="65" y="30"/>
                      <a:pt x="65" y="30"/>
                    </a:cubicBezTo>
                    <a:cubicBezTo>
                      <a:pt x="65" y="30"/>
                      <a:pt x="65" y="29"/>
                      <a:pt x="65" y="29"/>
                    </a:cubicBezTo>
                    <a:cubicBezTo>
                      <a:pt x="65" y="28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6"/>
                      <a:pt x="65" y="26"/>
                      <a:pt x="64" y="25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3"/>
                      <a:pt x="65" y="23"/>
                    </a:cubicBezTo>
                    <a:cubicBezTo>
                      <a:pt x="66" y="22"/>
                      <a:pt x="66" y="22"/>
                      <a:pt x="67" y="21"/>
                    </a:cubicBezTo>
                    <a:cubicBezTo>
                      <a:pt x="67" y="20"/>
                      <a:pt x="68" y="20"/>
                      <a:pt x="69" y="19"/>
                    </a:cubicBezTo>
                    <a:cubicBezTo>
                      <a:pt x="70" y="17"/>
                      <a:pt x="71" y="17"/>
                      <a:pt x="72" y="15"/>
                    </a:cubicBezTo>
                    <a:cubicBezTo>
                      <a:pt x="74" y="14"/>
                      <a:pt x="75" y="13"/>
                      <a:pt x="77" y="11"/>
                    </a:cubicBezTo>
                    <a:cubicBezTo>
                      <a:pt x="77" y="11"/>
                      <a:pt x="78" y="11"/>
                      <a:pt x="78" y="10"/>
                    </a:cubicBezTo>
                    <a:cubicBezTo>
                      <a:pt x="79" y="9"/>
                      <a:pt x="80" y="8"/>
                      <a:pt x="82" y="7"/>
                    </a:cubicBezTo>
                    <a:cubicBezTo>
                      <a:pt x="84" y="6"/>
                      <a:pt x="84" y="5"/>
                      <a:pt x="86" y="4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5" y="3"/>
                      <a:pt x="85" y="2"/>
                      <a:pt x="85" y="2"/>
                    </a:cubicBezTo>
                    <a:cubicBezTo>
                      <a:pt x="85" y="2"/>
                      <a:pt x="84" y="2"/>
                      <a:pt x="84" y="2"/>
                    </a:cubicBezTo>
                    <a:cubicBezTo>
                      <a:pt x="84" y="3"/>
                      <a:pt x="84" y="3"/>
                      <a:pt x="84" y="3"/>
                    </a:cubicBezTo>
                    <a:cubicBezTo>
                      <a:pt x="83" y="3"/>
                      <a:pt x="83" y="3"/>
                      <a:pt x="82" y="3"/>
                    </a:cubicBezTo>
                    <a:cubicBezTo>
                      <a:pt x="82" y="3"/>
                      <a:pt x="82" y="3"/>
                      <a:pt x="81" y="3"/>
                    </a:cubicBezTo>
                    <a:cubicBezTo>
                      <a:pt x="81" y="3"/>
                      <a:pt x="81" y="2"/>
                      <a:pt x="80" y="2"/>
                    </a:cubicBezTo>
                    <a:cubicBezTo>
                      <a:pt x="80" y="2"/>
                      <a:pt x="80" y="2"/>
                      <a:pt x="79" y="2"/>
                    </a:cubicBezTo>
                    <a:cubicBezTo>
                      <a:pt x="79" y="2"/>
                      <a:pt x="79" y="2"/>
                      <a:pt x="78" y="2"/>
                    </a:cubicBezTo>
                    <a:cubicBezTo>
                      <a:pt x="78" y="2"/>
                      <a:pt x="78" y="2"/>
                      <a:pt x="77" y="2"/>
                    </a:cubicBezTo>
                    <a:cubicBezTo>
                      <a:pt x="77" y="2"/>
                      <a:pt x="76" y="2"/>
                      <a:pt x="76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4" y="1"/>
                      <a:pt x="74" y="2"/>
                      <a:pt x="73" y="2"/>
                    </a:cubicBezTo>
                    <a:cubicBezTo>
                      <a:pt x="73" y="2"/>
                      <a:pt x="72" y="2"/>
                      <a:pt x="72" y="2"/>
                    </a:cubicBezTo>
                    <a:cubicBezTo>
                      <a:pt x="72" y="2"/>
                      <a:pt x="71" y="2"/>
                      <a:pt x="71" y="2"/>
                    </a:cubicBezTo>
                    <a:cubicBezTo>
                      <a:pt x="70" y="2"/>
                      <a:pt x="70" y="1"/>
                      <a:pt x="70" y="1"/>
                    </a:cubicBezTo>
                    <a:cubicBezTo>
                      <a:pt x="69" y="1"/>
                      <a:pt x="69" y="1"/>
                      <a:pt x="68" y="1"/>
                    </a:cubicBezTo>
                    <a:cubicBezTo>
                      <a:pt x="68" y="1"/>
                      <a:pt x="68" y="1"/>
                      <a:pt x="67" y="1"/>
                    </a:cubicBezTo>
                    <a:cubicBezTo>
                      <a:pt x="67" y="1"/>
                      <a:pt x="67" y="0"/>
                      <a:pt x="66" y="0"/>
                    </a:cubicBezTo>
                    <a:cubicBezTo>
                      <a:pt x="66" y="0"/>
                      <a:pt x="66" y="0"/>
                      <a:pt x="65" y="0"/>
                    </a:cubicBezTo>
                    <a:cubicBezTo>
                      <a:pt x="65" y="0"/>
                      <a:pt x="64" y="0"/>
                      <a:pt x="64" y="0"/>
                    </a:cubicBezTo>
                    <a:cubicBezTo>
                      <a:pt x="64" y="0"/>
                      <a:pt x="63" y="0"/>
                      <a:pt x="63" y="0"/>
                    </a:cubicBezTo>
                    <a:cubicBezTo>
                      <a:pt x="63" y="0"/>
                      <a:pt x="63" y="1"/>
                      <a:pt x="62" y="1"/>
                    </a:cubicBezTo>
                    <a:cubicBezTo>
                      <a:pt x="61" y="1"/>
                      <a:pt x="61" y="1"/>
                      <a:pt x="60" y="1"/>
                    </a:cubicBezTo>
                    <a:cubicBezTo>
                      <a:pt x="60" y="1"/>
                      <a:pt x="60" y="1"/>
                      <a:pt x="59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5" y="2"/>
                      <a:pt x="55" y="2"/>
                      <a:pt x="54" y="2"/>
                    </a:cubicBezTo>
                    <a:cubicBezTo>
                      <a:pt x="54" y="2"/>
                      <a:pt x="53" y="2"/>
                      <a:pt x="53" y="2"/>
                    </a:cubicBezTo>
                    <a:cubicBezTo>
                      <a:pt x="53" y="1"/>
                      <a:pt x="52" y="2"/>
                      <a:pt x="52" y="2"/>
                    </a:cubicBezTo>
                    <a:cubicBezTo>
                      <a:pt x="51" y="2"/>
                      <a:pt x="51" y="2"/>
                      <a:pt x="50" y="2"/>
                    </a:cubicBezTo>
                    <a:cubicBezTo>
                      <a:pt x="50" y="3"/>
                      <a:pt x="49" y="3"/>
                      <a:pt x="48" y="3"/>
                    </a:cubicBezTo>
                    <a:cubicBezTo>
                      <a:pt x="48" y="3"/>
                      <a:pt x="47" y="3"/>
                      <a:pt x="47" y="3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6" y="4"/>
                      <a:pt x="45" y="4"/>
                    </a:cubicBezTo>
                    <a:cubicBezTo>
                      <a:pt x="45" y="4"/>
                      <a:pt x="45" y="5"/>
                      <a:pt x="44" y="5"/>
                    </a:cubicBezTo>
                    <a:cubicBezTo>
                      <a:pt x="44" y="5"/>
                      <a:pt x="42" y="6"/>
                      <a:pt x="42" y="6"/>
                    </a:cubicBezTo>
                    <a:cubicBezTo>
                      <a:pt x="42" y="6"/>
                      <a:pt x="42" y="5"/>
                      <a:pt x="42" y="5"/>
                    </a:cubicBezTo>
                    <a:cubicBezTo>
                      <a:pt x="41" y="5"/>
                      <a:pt x="41" y="6"/>
                      <a:pt x="41" y="6"/>
                    </a:cubicBezTo>
                    <a:cubicBezTo>
                      <a:pt x="41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7" y="6"/>
                      <a:pt x="37" y="7"/>
                    </a:cubicBezTo>
                    <a:cubicBezTo>
                      <a:pt x="36" y="7"/>
                      <a:pt x="35" y="7"/>
                      <a:pt x="36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8"/>
                      <a:pt x="37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8" y="9"/>
                      <a:pt x="38" y="9"/>
                    </a:cubicBezTo>
                    <a:cubicBezTo>
                      <a:pt x="38" y="9"/>
                      <a:pt x="37" y="9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0"/>
                      <a:pt x="39" y="10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6" y="12"/>
                      <a:pt x="36" y="12"/>
                      <a:pt x="35" y="12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4" y="13"/>
                      <a:pt x="34" y="13"/>
                      <a:pt x="34" y="12"/>
                    </a:cubicBezTo>
                    <a:cubicBezTo>
                      <a:pt x="34" y="12"/>
                      <a:pt x="35" y="12"/>
                      <a:pt x="35" y="12"/>
                    </a:cubicBezTo>
                    <a:cubicBezTo>
                      <a:pt x="35" y="12"/>
                      <a:pt x="36" y="12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11"/>
                      <a:pt x="33" y="11"/>
                      <a:pt x="32" y="11"/>
                    </a:cubicBezTo>
                    <a:cubicBezTo>
                      <a:pt x="32" y="11"/>
                      <a:pt x="31" y="11"/>
                      <a:pt x="31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29" y="13"/>
                    </a:cubicBezTo>
                    <a:cubicBezTo>
                      <a:pt x="29" y="13"/>
                      <a:pt x="28" y="12"/>
                      <a:pt x="28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5" y="15"/>
                      <a:pt x="26" y="14"/>
                      <a:pt x="26" y="15"/>
                    </a:cubicBezTo>
                    <a:cubicBezTo>
                      <a:pt x="26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6" y="16"/>
                      <a:pt x="26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9" y="16"/>
                      <a:pt x="29" y="16"/>
                    </a:cubicBezTo>
                    <a:cubicBezTo>
                      <a:pt x="29" y="16"/>
                      <a:pt x="29" y="16"/>
                      <a:pt x="30" y="16"/>
                    </a:cubicBezTo>
                    <a:cubicBezTo>
                      <a:pt x="31" y="17"/>
                      <a:pt x="32" y="15"/>
                      <a:pt x="32" y="16"/>
                    </a:cubicBezTo>
                    <a:cubicBezTo>
                      <a:pt x="32" y="16"/>
                      <a:pt x="31" y="16"/>
                      <a:pt x="31" y="16"/>
                    </a:cubicBezTo>
                    <a:cubicBezTo>
                      <a:pt x="31" y="17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8"/>
                      <a:pt x="30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8" y="18"/>
                      <a:pt x="29" y="19"/>
                      <a:pt x="28" y="19"/>
                    </a:cubicBezTo>
                    <a:cubicBezTo>
                      <a:pt x="28" y="19"/>
                      <a:pt x="27" y="19"/>
                      <a:pt x="27" y="19"/>
                    </a:cubicBezTo>
                    <a:cubicBezTo>
                      <a:pt x="26" y="20"/>
                      <a:pt x="26" y="20"/>
                      <a:pt x="25" y="20"/>
                    </a:cubicBezTo>
                    <a:cubicBezTo>
                      <a:pt x="25" y="20"/>
                      <a:pt x="25" y="21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1" y="20"/>
                      <a:pt x="21" y="20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2"/>
                      <a:pt x="20" y="22"/>
                      <a:pt x="19" y="22"/>
                    </a:cubicBezTo>
                    <a:cubicBezTo>
                      <a:pt x="19" y="22"/>
                      <a:pt x="18" y="22"/>
                      <a:pt x="18" y="22"/>
                    </a:cubicBezTo>
                    <a:cubicBezTo>
                      <a:pt x="17" y="22"/>
                      <a:pt x="17" y="23"/>
                      <a:pt x="16" y="23"/>
                    </a:cubicBezTo>
                    <a:cubicBezTo>
                      <a:pt x="16" y="23"/>
                      <a:pt x="16" y="23"/>
                      <a:pt x="16" y="24"/>
                    </a:cubicBezTo>
                    <a:cubicBezTo>
                      <a:pt x="15" y="24"/>
                      <a:pt x="15" y="23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4" y="26"/>
                    </a:cubicBezTo>
                    <a:cubicBezTo>
                      <a:pt x="14" y="26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2" y="27"/>
                      <a:pt x="13" y="27"/>
                      <a:pt x="13" y="28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3" y="29"/>
                      <a:pt x="13" y="29"/>
                      <a:pt x="14" y="29"/>
                    </a:cubicBezTo>
                    <a:cubicBezTo>
                      <a:pt x="14" y="29"/>
                      <a:pt x="14" y="28"/>
                      <a:pt x="15" y="28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6" y="28"/>
                      <a:pt x="17" y="28"/>
                      <a:pt x="17" y="28"/>
                    </a:cubicBezTo>
                    <a:cubicBezTo>
                      <a:pt x="17" y="28"/>
                      <a:pt x="17" y="29"/>
                      <a:pt x="17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30"/>
                      <a:pt x="15" y="29"/>
                      <a:pt x="15" y="30"/>
                    </a:cubicBezTo>
                    <a:cubicBezTo>
                      <a:pt x="15" y="30"/>
                      <a:pt x="15" y="30"/>
                      <a:pt x="15" y="31"/>
                    </a:cubicBezTo>
                    <a:cubicBezTo>
                      <a:pt x="15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3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2"/>
                      <a:pt x="14" y="32"/>
                      <a:pt x="14" y="32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8" y="31"/>
                      <a:pt x="19" y="31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8" y="32"/>
                      <a:pt x="19" y="33"/>
                    </a:cubicBezTo>
                    <a:cubicBezTo>
                      <a:pt x="19" y="33"/>
                      <a:pt x="19" y="33"/>
                      <a:pt x="19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1"/>
                      <a:pt x="20" y="31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1" y="31"/>
                      <a:pt x="22" y="31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1"/>
                      <a:pt x="24" y="31"/>
                      <a:pt x="24" y="32"/>
                    </a:cubicBezTo>
                    <a:cubicBezTo>
                      <a:pt x="24" y="32"/>
                      <a:pt x="24" y="32"/>
                      <a:pt x="23" y="32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1" y="32"/>
                      <a:pt x="22" y="33"/>
                      <a:pt x="21" y="33"/>
                    </a:cubicBezTo>
                    <a:cubicBezTo>
                      <a:pt x="21" y="33"/>
                      <a:pt x="21" y="33"/>
                      <a:pt x="20" y="33"/>
                    </a:cubicBezTo>
                    <a:cubicBezTo>
                      <a:pt x="20" y="33"/>
                      <a:pt x="20" y="34"/>
                      <a:pt x="20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19" y="35"/>
                      <a:pt x="19" y="35"/>
                      <a:pt x="18" y="35"/>
                    </a:cubicBezTo>
                    <a:cubicBezTo>
                      <a:pt x="18" y="35"/>
                      <a:pt x="17" y="35"/>
                      <a:pt x="17" y="35"/>
                    </a:cubicBezTo>
                    <a:cubicBezTo>
                      <a:pt x="16" y="35"/>
                      <a:pt x="16" y="35"/>
                      <a:pt x="15" y="35"/>
                    </a:cubicBezTo>
                    <a:cubicBezTo>
                      <a:pt x="15" y="36"/>
                      <a:pt x="15" y="36"/>
                      <a:pt x="14" y="36"/>
                    </a:cubicBezTo>
                    <a:cubicBezTo>
                      <a:pt x="14" y="37"/>
                      <a:pt x="14" y="36"/>
                      <a:pt x="13" y="36"/>
                    </a:cubicBezTo>
                    <a:cubicBezTo>
                      <a:pt x="13" y="37"/>
                      <a:pt x="12" y="37"/>
                      <a:pt x="12" y="37"/>
                    </a:cubicBezTo>
                    <a:cubicBezTo>
                      <a:pt x="11" y="37"/>
                      <a:pt x="11" y="37"/>
                      <a:pt x="11" y="38"/>
                    </a:cubicBezTo>
                    <a:cubicBezTo>
                      <a:pt x="10" y="38"/>
                      <a:pt x="10" y="38"/>
                      <a:pt x="9" y="38"/>
                    </a:cubicBezTo>
                    <a:cubicBezTo>
                      <a:pt x="8" y="38"/>
                      <a:pt x="8" y="39"/>
                      <a:pt x="7" y="39"/>
                    </a:cubicBezTo>
                    <a:cubicBezTo>
                      <a:pt x="7" y="39"/>
                      <a:pt x="6" y="38"/>
                      <a:pt x="6" y="39"/>
                    </a:cubicBezTo>
                    <a:cubicBezTo>
                      <a:pt x="6" y="39"/>
                      <a:pt x="5" y="39"/>
                      <a:pt x="5" y="39"/>
                    </a:cubicBezTo>
                    <a:cubicBezTo>
                      <a:pt x="5" y="39"/>
                      <a:pt x="5" y="39"/>
                      <a:pt x="4" y="39"/>
                    </a:cubicBezTo>
                    <a:cubicBezTo>
                      <a:pt x="3" y="40"/>
                      <a:pt x="3" y="39"/>
                      <a:pt x="2" y="40"/>
                    </a:cubicBezTo>
                    <a:cubicBezTo>
                      <a:pt x="2" y="40"/>
                      <a:pt x="2" y="40"/>
                      <a:pt x="1" y="40"/>
                    </a:cubicBezTo>
                    <a:cubicBezTo>
                      <a:pt x="1" y="40"/>
                      <a:pt x="1" y="40"/>
                      <a:pt x="1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1" y="42"/>
                    </a:cubicBezTo>
                    <a:cubicBezTo>
                      <a:pt x="1" y="42"/>
                      <a:pt x="2" y="42"/>
                      <a:pt x="2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4" y="41"/>
                      <a:pt x="4" y="41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6" y="40"/>
                      <a:pt x="6" y="40"/>
                      <a:pt x="7" y="40"/>
                    </a:cubicBezTo>
                    <a:cubicBezTo>
                      <a:pt x="7" y="40"/>
                      <a:pt x="7" y="40"/>
                      <a:pt x="8" y="40"/>
                    </a:cubicBezTo>
                    <a:cubicBezTo>
                      <a:pt x="8" y="40"/>
                      <a:pt x="8" y="40"/>
                      <a:pt x="9" y="40"/>
                    </a:cubicBezTo>
                    <a:cubicBezTo>
                      <a:pt x="9" y="40"/>
                      <a:pt x="10" y="40"/>
                      <a:pt x="10" y="40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7"/>
                      <a:pt x="15" y="37"/>
                      <a:pt x="16" y="37"/>
                    </a:cubicBezTo>
                    <a:cubicBezTo>
                      <a:pt x="16" y="37"/>
                      <a:pt x="17" y="37"/>
                      <a:pt x="17" y="37"/>
                    </a:cubicBezTo>
                    <a:cubicBezTo>
                      <a:pt x="18" y="37"/>
                      <a:pt x="18" y="37"/>
                      <a:pt x="19" y="37"/>
                    </a:cubicBezTo>
                    <a:cubicBezTo>
                      <a:pt x="19" y="37"/>
                      <a:pt x="19" y="36"/>
                      <a:pt x="20" y="36"/>
                    </a:cubicBezTo>
                    <a:cubicBezTo>
                      <a:pt x="20" y="36"/>
                      <a:pt x="20" y="36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2" y="35"/>
                      <a:pt x="22" y="35"/>
                      <a:pt x="22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5" y="34"/>
                      <a:pt x="25" y="33"/>
                    </a:cubicBezTo>
                    <a:cubicBezTo>
                      <a:pt x="26" y="33"/>
                      <a:pt x="26" y="33"/>
                      <a:pt x="27" y="33"/>
                    </a:cubicBezTo>
                    <a:cubicBezTo>
                      <a:pt x="27" y="33"/>
                      <a:pt x="28" y="33"/>
                      <a:pt x="28" y="33"/>
                    </a:cubicBezTo>
                    <a:cubicBezTo>
                      <a:pt x="28" y="33"/>
                      <a:pt x="28" y="33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2"/>
                      <a:pt x="30" y="31"/>
                      <a:pt x="30" y="31"/>
                    </a:cubicBezTo>
                    <a:cubicBezTo>
                      <a:pt x="31" y="31"/>
                      <a:pt x="31" y="32"/>
                      <a:pt x="31" y="31"/>
                    </a:cubicBezTo>
                    <a:cubicBezTo>
                      <a:pt x="32" y="31"/>
                      <a:pt x="31" y="31"/>
                      <a:pt x="31" y="30"/>
                    </a:cubicBezTo>
                    <a:cubicBezTo>
                      <a:pt x="31" y="30"/>
                      <a:pt x="31" y="30"/>
                      <a:pt x="32" y="30"/>
                    </a:cubicBezTo>
                    <a:cubicBezTo>
                      <a:pt x="32" y="29"/>
                      <a:pt x="33" y="29"/>
                      <a:pt x="33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6" y="29"/>
                      <a:pt x="36" y="29"/>
                      <a:pt x="37" y="28"/>
                    </a:cubicBezTo>
                    <a:cubicBezTo>
                      <a:pt x="37" y="28"/>
                      <a:pt x="37" y="28"/>
                      <a:pt x="37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6"/>
                      <a:pt x="39" y="26"/>
                    </a:cubicBezTo>
                    <a:cubicBezTo>
                      <a:pt x="40" y="26"/>
                      <a:pt x="40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6"/>
                      <a:pt x="41" y="26"/>
                      <a:pt x="42" y="25"/>
                    </a:cubicBezTo>
                    <a:cubicBezTo>
                      <a:pt x="42" y="25"/>
                      <a:pt x="42" y="25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5"/>
                      <a:pt x="44" y="24"/>
                      <a:pt x="44" y="25"/>
                    </a:cubicBezTo>
                    <a:cubicBezTo>
                      <a:pt x="45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3" y="26"/>
                    </a:cubicBezTo>
                    <a:cubicBezTo>
                      <a:pt x="43" y="26"/>
                      <a:pt x="42" y="26"/>
                      <a:pt x="42" y="26"/>
                    </a:cubicBezTo>
                    <a:cubicBezTo>
                      <a:pt x="42" y="26"/>
                      <a:pt x="42" y="26"/>
                      <a:pt x="41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1"/>
                      <a:pt x="36" y="30"/>
                      <a:pt x="36" y="30"/>
                    </a:cubicBezTo>
                    <a:cubicBezTo>
                      <a:pt x="37" y="31"/>
                      <a:pt x="37" y="31"/>
                      <a:pt x="38" y="30"/>
                    </a:cubicBezTo>
                    <a:cubicBezTo>
                      <a:pt x="38" y="30"/>
                      <a:pt x="38" y="30"/>
                      <a:pt x="39" y="30"/>
                    </a:cubicBezTo>
                    <a:cubicBezTo>
                      <a:pt x="39" y="30"/>
                      <a:pt x="39" y="29"/>
                      <a:pt x="40" y="29"/>
                    </a:cubicBezTo>
                    <a:cubicBezTo>
                      <a:pt x="40" y="29"/>
                      <a:pt x="41" y="29"/>
                      <a:pt x="41" y="29"/>
                    </a:cubicBezTo>
                    <a:cubicBezTo>
                      <a:pt x="41" y="29"/>
                      <a:pt x="42" y="29"/>
                      <a:pt x="42" y="29"/>
                    </a:cubicBezTo>
                    <a:cubicBezTo>
                      <a:pt x="43" y="29"/>
                      <a:pt x="43" y="29"/>
                      <a:pt x="43" y="28"/>
                    </a:cubicBezTo>
                    <a:cubicBezTo>
                      <a:pt x="43" y="28"/>
                      <a:pt x="44" y="28"/>
                      <a:pt x="44" y="28"/>
                    </a:cubicBezTo>
                    <a:cubicBezTo>
                      <a:pt x="44" y="28"/>
                      <a:pt x="44" y="28"/>
                      <a:pt x="45" y="28"/>
                    </a:cubicBezTo>
                    <a:cubicBezTo>
                      <a:pt x="45" y="28"/>
                      <a:pt x="46" y="28"/>
                      <a:pt x="46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5"/>
                      <a:pt x="48" y="25"/>
                      <a:pt x="48" y="25"/>
                    </a:cubicBezTo>
                    <a:cubicBezTo>
                      <a:pt x="49" y="25"/>
                      <a:pt x="49" y="25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2" y="28"/>
                      <a:pt x="52" y="28"/>
                      <a:pt x="53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6" y="28"/>
                      <a:pt x="56" y="28"/>
                      <a:pt x="57" y="2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6" name="Google Shape;1166;p69"/>
              <p:cNvSpPr/>
              <p:nvPr/>
            </p:nvSpPr>
            <p:spPr>
              <a:xfrm>
                <a:off x="1073151" y="1550989"/>
                <a:ext cx="1501775" cy="757238"/>
              </a:xfrm>
              <a:custGeom>
                <a:rect b="b" l="l" r="r" t="t"/>
                <a:pathLst>
                  <a:path extrusionOk="0" h="70" w="139">
                    <a:moveTo>
                      <a:pt x="21" y="52"/>
                    </a:moveTo>
                    <a:cubicBezTo>
                      <a:pt x="28" y="52"/>
                      <a:pt x="28" y="52"/>
                      <a:pt x="28" y="52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1"/>
                      <a:pt x="33" y="51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4" y="52"/>
                      <a:pt x="34" y="52"/>
                      <a:pt x="34" y="52"/>
                    </a:cubicBezTo>
                    <a:cubicBezTo>
                      <a:pt x="35" y="53"/>
                      <a:pt x="35" y="53"/>
                      <a:pt x="35" y="53"/>
                    </a:cubicBezTo>
                    <a:cubicBezTo>
                      <a:pt x="35" y="54"/>
                      <a:pt x="35" y="54"/>
                      <a:pt x="35" y="54"/>
                    </a:cubicBezTo>
                    <a:cubicBezTo>
                      <a:pt x="36" y="55"/>
                      <a:pt x="35" y="55"/>
                      <a:pt x="35" y="55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6" y="57"/>
                      <a:pt x="36" y="57"/>
                      <a:pt x="36" y="57"/>
                    </a:cubicBezTo>
                    <a:cubicBezTo>
                      <a:pt x="37" y="57"/>
                      <a:pt x="37" y="58"/>
                      <a:pt x="37" y="58"/>
                    </a:cubicBezTo>
                    <a:cubicBezTo>
                      <a:pt x="38" y="58"/>
                      <a:pt x="38" y="58"/>
                      <a:pt x="39" y="58"/>
                    </a:cubicBezTo>
                    <a:cubicBezTo>
                      <a:pt x="39" y="58"/>
                      <a:pt x="39" y="58"/>
                      <a:pt x="39" y="57"/>
                    </a:cubicBezTo>
                    <a:cubicBezTo>
                      <a:pt x="40" y="57"/>
                      <a:pt x="39" y="57"/>
                      <a:pt x="4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2" y="56"/>
                      <a:pt x="42" y="56"/>
                      <a:pt x="43" y="56"/>
                    </a:cubicBezTo>
                    <a:cubicBezTo>
                      <a:pt x="43" y="56"/>
                      <a:pt x="44" y="56"/>
                      <a:pt x="44" y="56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8"/>
                      <a:pt x="44" y="58"/>
                      <a:pt x="45" y="58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0"/>
                      <a:pt x="45" y="60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3"/>
                      <a:pt x="46" y="63"/>
                      <a:pt x="46" y="63"/>
                    </a:cubicBezTo>
                    <a:cubicBezTo>
                      <a:pt x="46" y="64"/>
                      <a:pt x="47" y="64"/>
                      <a:pt x="47" y="64"/>
                    </a:cubicBezTo>
                    <a:cubicBezTo>
                      <a:pt x="47" y="65"/>
                      <a:pt x="46" y="65"/>
                      <a:pt x="46" y="65"/>
                    </a:cubicBezTo>
                    <a:cubicBezTo>
                      <a:pt x="46" y="65"/>
                      <a:pt x="47" y="66"/>
                      <a:pt x="47" y="66"/>
                    </a:cubicBezTo>
                    <a:cubicBezTo>
                      <a:pt x="48" y="66"/>
                      <a:pt x="48" y="66"/>
                      <a:pt x="49" y="67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1" y="67"/>
                      <a:pt x="51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6"/>
                    </a:cubicBezTo>
                    <a:cubicBezTo>
                      <a:pt x="52" y="66"/>
                      <a:pt x="52" y="65"/>
                      <a:pt x="52" y="64"/>
                    </a:cubicBezTo>
                    <a:cubicBezTo>
                      <a:pt x="52" y="64"/>
                      <a:pt x="52" y="64"/>
                      <a:pt x="51" y="64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2" y="63"/>
                      <a:pt x="52" y="62"/>
                      <a:pt x="52" y="62"/>
                    </a:cubicBezTo>
                    <a:cubicBezTo>
                      <a:pt x="53" y="62"/>
                      <a:pt x="53" y="62"/>
                      <a:pt x="53" y="61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4" y="61"/>
                      <a:pt x="55" y="61"/>
                      <a:pt x="55" y="61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6" y="60"/>
                    </a:cubicBezTo>
                    <a:cubicBezTo>
                      <a:pt x="56" y="60"/>
                      <a:pt x="56" y="60"/>
                      <a:pt x="57" y="59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58" y="58"/>
                      <a:pt x="58" y="58"/>
                      <a:pt x="59" y="58"/>
                    </a:cubicBezTo>
                    <a:cubicBezTo>
                      <a:pt x="59" y="58"/>
                      <a:pt x="60" y="58"/>
                      <a:pt x="60" y="57"/>
                    </a:cubicBezTo>
                    <a:cubicBezTo>
                      <a:pt x="60" y="57"/>
                      <a:pt x="60" y="57"/>
                      <a:pt x="60" y="57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1" y="57"/>
                      <a:pt x="61" y="56"/>
                    </a:cubicBezTo>
                    <a:cubicBezTo>
                      <a:pt x="62" y="56"/>
                      <a:pt x="62" y="56"/>
                      <a:pt x="63" y="56"/>
                    </a:cubicBezTo>
                    <a:cubicBezTo>
                      <a:pt x="63" y="56"/>
                      <a:pt x="63" y="56"/>
                      <a:pt x="64" y="56"/>
                    </a:cubicBezTo>
                    <a:cubicBezTo>
                      <a:pt x="64" y="56"/>
                      <a:pt x="64" y="56"/>
                      <a:pt x="64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6" y="57"/>
                      <a:pt x="66" y="57"/>
                      <a:pt x="66" y="56"/>
                    </a:cubicBezTo>
                    <a:cubicBezTo>
                      <a:pt x="66" y="56"/>
                      <a:pt x="67" y="56"/>
                      <a:pt x="67" y="56"/>
                    </a:cubicBezTo>
                    <a:cubicBezTo>
                      <a:pt x="67" y="56"/>
                      <a:pt x="67" y="57"/>
                      <a:pt x="68" y="57"/>
                    </a:cubicBezTo>
                    <a:cubicBezTo>
                      <a:pt x="68" y="57"/>
                      <a:pt x="67" y="58"/>
                      <a:pt x="68" y="58"/>
                    </a:cubicBezTo>
                    <a:cubicBezTo>
                      <a:pt x="68" y="58"/>
                      <a:pt x="69" y="58"/>
                      <a:pt x="69" y="58"/>
                    </a:cubicBezTo>
                    <a:cubicBezTo>
                      <a:pt x="69" y="58"/>
                      <a:pt x="70" y="58"/>
                      <a:pt x="70" y="58"/>
                    </a:cubicBezTo>
                    <a:cubicBezTo>
                      <a:pt x="70" y="58"/>
                      <a:pt x="70" y="58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2" y="58"/>
                      <a:pt x="72" y="58"/>
                      <a:pt x="72" y="59"/>
                    </a:cubicBezTo>
                    <a:cubicBezTo>
                      <a:pt x="73" y="59"/>
                      <a:pt x="73" y="59"/>
                      <a:pt x="74" y="58"/>
                    </a:cubicBezTo>
                    <a:cubicBezTo>
                      <a:pt x="74" y="58"/>
                      <a:pt x="74" y="58"/>
                      <a:pt x="73" y="58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2" y="56"/>
                    </a:cubicBezTo>
                    <a:cubicBezTo>
                      <a:pt x="72" y="55"/>
                      <a:pt x="72" y="55"/>
                      <a:pt x="72" y="55"/>
                    </a:cubicBezTo>
                    <a:cubicBezTo>
                      <a:pt x="72" y="55"/>
                      <a:pt x="72" y="55"/>
                      <a:pt x="73" y="55"/>
                    </a:cubicBezTo>
                    <a:cubicBezTo>
                      <a:pt x="73" y="54"/>
                      <a:pt x="73" y="54"/>
                      <a:pt x="74" y="54"/>
                    </a:cubicBezTo>
                    <a:cubicBezTo>
                      <a:pt x="74" y="54"/>
                      <a:pt x="74" y="54"/>
                      <a:pt x="75" y="54"/>
                    </a:cubicBezTo>
                    <a:cubicBezTo>
                      <a:pt x="76" y="54"/>
                      <a:pt x="76" y="54"/>
                      <a:pt x="77" y="54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77" y="55"/>
                      <a:pt x="77" y="55"/>
                      <a:pt x="78" y="55"/>
                    </a:cubicBezTo>
                    <a:cubicBezTo>
                      <a:pt x="78" y="55"/>
                      <a:pt x="78" y="55"/>
                      <a:pt x="79" y="55"/>
                    </a:cubicBezTo>
                    <a:cubicBezTo>
                      <a:pt x="79" y="54"/>
                      <a:pt x="80" y="54"/>
                      <a:pt x="80" y="54"/>
                    </a:cubicBezTo>
                    <a:cubicBezTo>
                      <a:pt x="81" y="54"/>
                      <a:pt x="81" y="55"/>
                      <a:pt x="81" y="55"/>
                    </a:cubicBezTo>
                    <a:cubicBezTo>
                      <a:pt x="82" y="55"/>
                      <a:pt x="82" y="55"/>
                      <a:pt x="82" y="55"/>
                    </a:cubicBezTo>
                    <a:cubicBezTo>
                      <a:pt x="82" y="55"/>
                      <a:pt x="82" y="56"/>
                      <a:pt x="82" y="56"/>
                    </a:cubicBezTo>
                    <a:cubicBezTo>
                      <a:pt x="83" y="57"/>
                      <a:pt x="83" y="56"/>
                      <a:pt x="84" y="56"/>
                    </a:cubicBezTo>
                    <a:cubicBezTo>
                      <a:pt x="84" y="56"/>
                      <a:pt x="84" y="56"/>
                      <a:pt x="85" y="56"/>
                    </a:cubicBezTo>
                    <a:cubicBezTo>
                      <a:pt x="85" y="56"/>
                      <a:pt x="85" y="56"/>
                      <a:pt x="85" y="55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7" y="55"/>
                      <a:pt x="87" y="56"/>
                      <a:pt x="87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87" y="57"/>
                      <a:pt x="87" y="57"/>
                      <a:pt x="88" y="57"/>
                    </a:cubicBezTo>
                    <a:cubicBezTo>
                      <a:pt x="88" y="57"/>
                      <a:pt x="88" y="57"/>
                      <a:pt x="88" y="58"/>
                    </a:cubicBezTo>
                    <a:cubicBezTo>
                      <a:pt x="88" y="58"/>
                      <a:pt x="89" y="58"/>
                      <a:pt x="89" y="59"/>
                    </a:cubicBezTo>
                    <a:cubicBezTo>
                      <a:pt x="89" y="59"/>
                      <a:pt x="89" y="59"/>
                      <a:pt x="89" y="60"/>
                    </a:cubicBezTo>
                    <a:cubicBezTo>
                      <a:pt x="89" y="60"/>
                      <a:pt x="89" y="61"/>
                      <a:pt x="89" y="61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89" y="62"/>
                      <a:pt x="89" y="62"/>
                      <a:pt x="89" y="62"/>
                    </a:cubicBezTo>
                    <a:cubicBezTo>
                      <a:pt x="89" y="63"/>
                      <a:pt x="88" y="63"/>
                      <a:pt x="88" y="64"/>
                    </a:cubicBezTo>
                    <a:cubicBezTo>
                      <a:pt x="88" y="64"/>
                      <a:pt x="89" y="64"/>
                      <a:pt x="89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89" y="66"/>
                      <a:pt x="89" y="66"/>
                      <a:pt x="90" y="66"/>
                    </a:cubicBezTo>
                    <a:cubicBezTo>
                      <a:pt x="90" y="67"/>
                      <a:pt x="90" y="67"/>
                      <a:pt x="90" y="67"/>
                    </a:cubicBezTo>
                    <a:cubicBezTo>
                      <a:pt x="90" y="68"/>
                      <a:pt x="91" y="68"/>
                      <a:pt x="91" y="68"/>
                    </a:cubicBezTo>
                    <a:cubicBezTo>
                      <a:pt x="91" y="69"/>
                      <a:pt x="91" y="69"/>
                      <a:pt x="91" y="69"/>
                    </a:cubicBezTo>
                    <a:cubicBezTo>
                      <a:pt x="91" y="70"/>
                      <a:pt x="92" y="70"/>
                      <a:pt x="92" y="70"/>
                    </a:cubicBezTo>
                    <a:cubicBezTo>
                      <a:pt x="93" y="70"/>
                      <a:pt x="93" y="70"/>
                      <a:pt x="93" y="69"/>
                    </a:cubicBezTo>
                    <a:cubicBezTo>
                      <a:pt x="93" y="69"/>
                      <a:pt x="93" y="68"/>
                      <a:pt x="93" y="68"/>
                    </a:cubicBezTo>
                    <a:cubicBezTo>
                      <a:pt x="93" y="68"/>
                      <a:pt x="94" y="68"/>
                      <a:pt x="94" y="67"/>
                    </a:cubicBezTo>
                    <a:cubicBezTo>
                      <a:pt x="94" y="67"/>
                      <a:pt x="94" y="66"/>
                      <a:pt x="94" y="66"/>
                    </a:cubicBezTo>
                    <a:cubicBezTo>
                      <a:pt x="94" y="66"/>
                      <a:pt x="94" y="65"/>
                      <a:pt x="94" y="65"/>
                    </a:cubicBezTo>
                    <a:cubicBezTo>
                      <a:pt x="94" y="65"/>
                      <a:pt x="94" y="64"/>
                      <a:pt x="94" y="64"/>
                    </a:cubicBezTo>
                    <a:cubicBezTo>
                      <a:pt x="94" y="64"/>
                      <a:pt x="94" y="63"/>
                      <a:pt x="94" y="63"/>
                    </a:cubicBezTo>
                    <a:cubicBezTo>
                      <a:pt x="94" y="63"/>
                      <a:pt x="94" y="63"/>
                      <a:pt x="94" y="62"/>
                    </a:cubicBezTo>
                    <a:cubicBezTo>
                      <a:pt x="94" y="62"/>
                      <a:pt x="94" y="61"/>
                      <a:pt x="94" y="61"/>
                    </a:cubicBezTo>
                    <a:cubicBezTo>
                      <a:pt x="94" y="61"/>
                      <a:pt x="94" y="61"/>
                      <a:pt x="94" y="60"/>
                    </a:cubicBezTo>
                    <a:cubicBezTo>
                      <a:pt x="94" y="60"/>
                      <a:pt x="94" y="60"/>
                      <a:pt x="94" y="60"/>
                    </a:cubicBezTo>
                    <a:cubicBezTo>
                      <a:pt x="94" y="59"/>
                      <a:pt x="94" y="59"/>
                      <a:pt x="94" y="58"/>
                    </a:cubicBezTo>
                    <a:cubicBezTo>
                      <a:pt x="93" y="57"/>
                      <a:pt x="93" y="57"/>
                      <a:pt x="93" y="56"/>
                    </a:cubicBezTo>
                    <a:cubicBezTo>
                      <a:pt x="93" y="55"/>
                      <a:pt x="93" y="54"/>
                      <a:pt x="93" y="54"/>
                    </a:cubicBezTo>
                    <a:cubicBezTo>
                      <a:pt x="93" y="53"/>
                      <a:pt x="93" y="53"/>
                      <a:pt x="93" y="52"/>
                    </a:cubicBezTo>
                    <a:cubicBezTo>
                      <a:pt x="93" y="52"/>
                      <a:pt x="94" y="52"/>
                      <a:pt x="94" y="52"/>
                    </a:cubicBezTo>
                    <a:cubicBezTo>
                      <a:pt x="94" y="52"/>
                      <a:pt x="94" y="51"/>
                      <a:pt x="95" y="51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6" y="49"/>
                      <a:pt x="96" y="49"/>
                      <a:pt x="96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8" y="48"/>
                      <a:pt x="98" y="48"/>
                      <a:pt x="99" y="47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100" y="46"/>
                      <a:pt x="100" y="47"/>
                      <a:pt x="101" y="47"/>
                    </a:cubicBezTo>
                    <a:cubicBezTo>
                      <a:pt x="101" y="46"/>
                      <a:pt x="100" y="46"/>
                      <a:pt x="101" y="45"/>
                    </a:cubicBezTo>
                    <a:cubicBezTo>
                      <a:pt x="101" y="45"/>
                      <a:pt x="101" y="45"/>
                      <a:pt x="102" y="45"/>
                    </a:cubicBezTo>
                    <a:cubicBezTo>
                      <a:pt x="102" y="45"/>
                      <a:pt x="102" y="44"/>
                      <a:pt x="102" y="44"/>
                    </a:cubicBezTo>
                    <a:cubicBezTo>
                      <a:pt x="102" y="44"/>
                      <a:pt x="103" y="44"/>
                      <a:pt x="103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4" y="43"/>
                      <a:pt x="105" y="43"/>
                      <a:pt x="105" y="43"/>
                    </a:cubicBezTo>
                    <a:cubicBezTo>
                      <a:pt x="105" y="42"/>
                      <a:pt x="105" y="42"/>
                      <a:pt x="106" y="42"/>
                    </a:cubicBezTo>
                    <a:cubicBezTo>
                      <a:pt x="106" y="42"/>
                      <a:pt x="107" y="42"/>
                      <a:pt x="107" y="42"/>
                    </a:cubicBezTo>
                    <a:cubicBezTo>
                      <a:pt x="107" y="41"/>
                      <a:pt x="107" y="41"/>
                      <a:pt x="107" y="41"/>
                    </a:cubicBezTo>
                    <a:cubicBezTo>
                      <a:pt x="107" y="41"/>
                      <a:pt x="108" y="41"/>
                      <a:pt x="108" y="40"/>
                    </a:cubicBezTo>
                    <a:cubicBezTo>
                      <a:pt x="108" y="40"/>
                      <a:pt x="108" y="40"/>
                      <a:pt x="108" y="39"/>
                    </a:cubicBezTo>
                    <a:cubicBezTo>
                      <a:pt x="108" y="39"/>
                      <a:pt x="109" y="40"/>
                      <a:pt x="109" y="39"/>
                    </a:cubicBezTo>
                    <a:cubicBezTo>
                      <a:pt x="110" y="39"/>
                      <a:pt x="110" y="39"/>
                      <a:pt x="110" y="39"/>
                    </a:cubicBezTo>
                    <a:cubicBezTo>
                      <a:pt x="110" y="39"/>
                      <a:pt x="110" y="39"/>
                      <a:pt x="110" y="38"/>
                    </a:cubicBezTo>
                    <a:cubicBezTo>
                      <a:pt x="110" y="38"/>
                      <a:pt x="110" y="38"/>
                      <a:pt x="110" y="38"/>
                    </a:cubicBezTo>
                    <a:cubicBezTo>
                      <a:pt x="110" y="37"/>
                      <a:pt x="110" y="37"/>
                      <a:pt x="110" y="37"/>
                    </a:cubicBezTo>
                    <a:cubicBezTo>
                      <a:pt x="110" y="37"/>
                      <a:pt x="110" y="37"/>
                      <a:pt x="110" y="36"/>
                    </a:cubicBezTo>
                    <a:cubicBezTo>
                      <a:pt x="111" y="36"/>
                      <a:pt x="111" y="36"/>
                      <a:pt x="110" y="35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0" y="35"/>
                      <a:pt x="110" y="35"/>
                      <a:pt x="110" y="35"/>
                    </a:cubicBezTo>
                    <a:cubicBezTo>
                      <a:pt x="110" y="35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3"/>
                    </a:cubicBezTo>
                    <a:cubicBezTo>
                      <a:pt x="110" y="33"/>
                      <a:pt x="110" y="33"/>
                      <a:pt x="110" y="32"/>
                    </a:cubicBezTo>
                    <a:cubicBezTo>
                      <a:pt x="111" y="32"/>
                      <a:pt x="110" y="31"/>
                      <a:pt x="110" y="31"/>
                    </a:cubicBezTo>
                    <a:cubicBezTo>
                      <a:pt x="111" y="30"/>
                      <a:pt x="111" y="30"/>
                      <a:pt x="111" y="30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9"/>
                      <a:pt x="112" y="29"/>
                      <a:pt x="112" y="30"/>
                    </a:cubicBezTo>
                    <a:cubicBezTo>
                      <a:pt x="112" y="30"/>
                      <a:pt x="111" y="31"/>
                      <a:pt x="111" y="31"/>
                    </a:cubicBezTo>
                    <a:cubicBezTo>
                      <a:pt x="111" y="31"/>
                      <a:pt x="112" y="32"/>
                      <a:pt x="112" y="32"/>
                    </a:cubicBezTo>
                    <a:cubicBezTo>
                      <a:pt x="112" y="32"/>
                      <a:pt x="111" y="33"/>
                      <a:pt x="111" y="33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4"/>
                      <a:pt x="111" y="35"/>
                      <a:pt x="111" y="35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11" y="35"/>
                      <a:pt x="111" y="35"/>
                      <a:pt x="111" y="35"/>
                    </a:cubicBezTo>
                    <a:cubicBezTo>
                      <a:pt x="112" y="35"/>
                      <a:pt x="112" y="34"/>
                      <a:pt x="112" y="34"/>
                    </a:cubicBezTo>
                    <a:cubicBezTo>
                      <a:pt x="113" y="33"/>
                      <a:pt x="113" y="33"/>
                      <a:pt x="114" y="32"/>
                    </a:cubicBezTo>
                    <a:cubicBezTo>
                      <a:pt x="114" y="32"/>
                      <a:pt x="114" y="32"/>
                      <a:pt x="114" y="31"/>
                    </a:cubicBezTo>
                    <a:cubicBezTo>
                      <a:pt x="115" y="31"/>
                      <a:pt x="115" y="31"/>
                      <a:pt x="114" y="30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5" y="28"/>
                      <a:pt x="115" y="29"/>
                      <a:pt x="115" y="29"/>
                    </a:cubicBezTo>
                    <a:cubicBezTo>
                      <a:pt x="116" y="29"/>
                      <a:pt x="116" y="29"/>
                      <a:pt x="116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7" y="28"/>
                      <a:pt x="118" y="27"/>
                      <a:pt x="118" y="27"/>
                    </a:cubicBezTo>
                    <a:cubicBezTo>
                      <a:pt x="118" y="27"/>
                      <a:pt x="118" y="27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8" y="26"/>
                      <a:pt x="118" y="26"/>
                      <a:pt x="118" y="26"/>
                    </a:cubicBezTo>
                    <a:cubicBezTo>
                      <a:pt x="119" y="25"/>
                      <a:pt x="118" y="25"/>
                      <a:pt x="119" y="25"/>
                    </a:cubicBezTo>
                    <a:cubicBezTo>
                      <a:pt x="119" y="25"/>
                      <a:pt x="119" y="25"/>
                      <a:pt x="119" y="25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1" y="25"/>
                      <a:pt x="121" y="25"/>
                      <a:pt x="122" y="25"/>
                    </a:cubicBezTo>
                    <a:cubicBezTo>
                      <a:pt x="122" y="25"/>
                      <a:pt x="122" y="24"/>
                      <a:pt x="122" y="24"/>
                    </a:cubicBezTo>
                    <a:cubicBezTo>
                      <a:pt x="123" y="24"/>
                      <a:pt x="123" y="23"/>
                      <a:pt x="123" y="23"/>
                    </a:cubicBezTo>
                    <a:cubicBezTo>
                      <a:pt x="124" y="23"/>
                      <a:pt x="124" y="22"/>
                      <a:pt x="125" y="22"/>
                    </a:cubicBezTo>
                    <a:cubicBezTo>
                      <a:pt x="125" y="22"/>
                      <a:pt x="125" y="22"/>
                      <a:pt x="126" y="22"/>
                    </a:cubicBezTo>
                    <a:cubicBezTo>
                      <a:pt x="126" y="22"/>
                      <a:pt x="126" y="22"/>
                      <a:pt x="127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8" y="23"/>
                      <a:pt x="129" y="22"/>
                    </a:cubicBezTo>
                    <a:cubicBezTo>
                      <a:pt x="129" y="22"/>
                      <a:pt x="129" y="22"/>
                      <a:pt x="129" y="22"/>
                    </a:cubicBezTo>
                    <a:cubicBezTo>
                      <a:pt x="130" y="21"/>
                      <a:pt x="130" y="21"/>
                      <a:pt x="129" y="21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8" y="20"/>
                      <a:pt x="129" y="21"/>
                      <a:pt x="128" y="21"/>
                    </a:cubicBezTo>
                    <a:cubicBezTo>
                      <a:pt x="128" y="21"/>
                      <a:pt x="128" y="21"/>
                      <a:pt x="128" y="20"/>
                    </a:cubicBezTo>
                    <a:cubicBezTo>
                      <a:pt x="127" y="20"/>
                      <a:pt x="127" y="20"/>
                      <a:pt x="127" y="19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8" y="19"/>
                      <a:pt x="128" y="19"/>
                      <a:pt x="128" y="18"/>
                    </a:cubicBezTo>
                    <a:cubicBezTo>
                      <a:pt x="128" y="18"/>
                      <a:pt x="128" y="18"/>
                      <a:pt x="129" y="18"/>
                    </a:cubicBezTo>
                    <a:cubicBezTo>
                      <a:pt x="129" y="18"/>
                      <a:pt x="129" y="17"/>
                      <a:pt x="129" y="17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30" y="17"/>
                      <a:pt x="130" y="16"/>
                      <a:pt x="130" y="16"/>
                    </a:cubicBezTo>
                    <a:cubicBezTo>
                      <a:pt x="130" y="16"/>
                      <a:pt x="130" y="16"/>
                      <a:pt x="131" y="16"/>
                    </a:cubicBezTo>
                    <a:cubicBezTo>
                      <a:pt x="131" y="15"/>
                      <a:pt x="131" y="16"/>
                      <a:pt x="132" y="15"/>
                    </a:cubicBezTo>
                    <a:cubicBezTo>
                      <a:pt x="132" y="15"/>
                      <a:pt x="133" y="15"/>
                      <a:pt x="133" y="15"/>
                    </a:cubicBezTo>
                    <a:cubicBezTo>
                      <a:pt x="133" y="15"/>
                      <a:pt x="134" y="15"/>
                      <a:pt x="134" y="15"/>
                    </a:cubicBezTo>
                    <a:cubicBezTo>
                      <a:pt x="134" y="15"/>
                      <a:pt x="134" y="14"/>
                      <a:pt x="134" y="14"/>
                    </a:cubicBezTo>
                    <a:cubicBezTo>
                      <a:pt x="134" y="14"/>
                      <a:pt x="135" y="14"/>
                      <a:pt x="135" y="14"/>
                    </a:cubicBezTo>
                    <a:cubicBezTo>
                      <a:pt x="136" y="14"/>
                      <a:pt x="136" y="14"/>
                      <a:pt x="136" y="14"/>
                    </a:cubicBezTo>
                    <a:cubicBezTo>
                      <a:pt x="137" y="14"/>
                      <a:pt x="137" y="14"/>
                      <a:pt x="137" y="13"/>
                    </a:cubicBezTo>
                    <a:cubicBezTo>
                      <a:pt x="137" y="13"/>
                      <a:pt x="138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8" y="13"/>
                      <a:pt x="138" y="13"/>
                      <a:pt x="138" y="13"/>
                    </a:cubicBezTo>
                    <a:cubicBezTo>
                      <a:pt x="138" y="12"/>
                      <a:pt x="138" y="12"/>
                      <a:pt x="138" y="11"/>
                    </a:cubicBezTo>
                    <a:cubicBezTo>
                      <a:pt x="138" y="11"/>
                      <a:pt x="137" y="11"/>
                      <a:pt x="137" y="10"/>
                    </a:cubicBezTo>
                    <a:cubicBezTo>
                      <a:pt x="137" y="10"/>
                      <a:pt x="137" y="10"/>
                      <a:pt x="137" y="9"/>
                    </a:cubicBezTo>
                    <a:cubicBezTo>
                      <a:pt x="138" y="9"/>
                      <a:pt x="138" y="8"/>
                      <a:pt x="138" y="8"/>
                    </a:cubicBezTo>
                    <a:cubicBezTo>
                      <a:pt x="138" y="7"/>
                      <a:pt x="139" y="7"/>
                      <a:pt x="138" y="6"/>
                    </a:cubicBezTo>
                    <a:cubicBezTo>
                      <a:pt x="138" y="6"/>
                      <a:pt x="138" y="6"/>
                      <a:pt x="137" y="6"/>
                    </a:cubicBezTo>
                    <a:cubicBezTo>
                      <a:pt x="137" y="6"/>
                      <a:pt x="137" y="6"/>
                      <a:pt x="136" y="6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5" y="6"/>
                      <a:pt x="135" y="6"/>
                      <a:pt x="135" y="6"/>
                    </a:cubicBezTo>
                    <a:cubicBezTo>
                      <a:pt x="134" y="6"/>
                      <a:pt x="134" y="7"/>
                      <a:pt x="133" y="7"/>
                    </a:cubicBezTo>
                    <a:cubicBezTo>
                      <a:pt x="133" y="8"/>
                      <a:pt x="133" y="8"/>
                      <a:pt x="132" y="8"/>
                    </a:cubicBezTo>
                    <a:cubicBezTo>
                      <a:pt x="132" y="9"/>
                      <a:pt x="132" y="9"/>
                      <a:pt x="132" y="9"/>
                    </a:cubicBezTo>
                    <a:cubicBezTo>
                      <a:pt x="132" y="10"/>
                      <a:pt x="131" y="10"/>
                      <a:pt x="131" y="11"/>
                    </a:cubicBezTo>
                    <a:cubicBezTo>
                      <a:pt x="131" y="11"/>
                      <a:pt x="130" y="11"/>
                      <a:pt x="130" y="11"/>
                    </a:cubicBezTo>
                    <a:cubicBezTo>
                      <a:pt x="130" y="12"/>
                      <a:pt x="129" y="11"/>
                      <a:pt x="129" y="11"/>
                    </a:cubicBezTo>
                    <a:cubicBezTo>
                      <a:pt x="129" y="11"/>
                      <a:pt x="129" y="12"/>
                      <a:pt x="128" y="12"/>
                    </a:cubicBezTo>
                    <a:cubicBezTo>
                      <a:pt x="128" y="12"/>
                      <a:pt x="128" y="13"/>
                      <a:pt x="127" y="13"/>
                    </a:cubicBezTo>
                    <a:cubicBezTo>
                      <a:pt x="127" y="13"/>
                      <a:pt x="127" y="12"/>
                      <a:pt x="126" y="12"/>
                    </a:cubicBezTo>
                    <a:cubicBezTo>
                      <a:pt x="126" y="12"/>
                      <a:pt x="125" y="13"/>
                      <a:pt x="125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1" y="13"/>
                      <a:pt x="121" y="13"/>
                      <a:pt x="120" y="13"/>
                    </a:cubicBezTo>
                    <a:cubicBezTo>
                      <a:pt x="120" y="13"/>
                      <a:pt x="120" y="13"/>
                      <a:pt x="119" y="13"/>
                    </a:cubicBezTo>
                    <a:cubicBezTo>
                      <a:pt x="119" y="13"/>
                      <a:pt x="119" y="13"/>
                      <a:pt x="118" y="13"/>
                    </a:cubicBezTo>
                    <a:cubicBezTo>
                      <a:pt x="118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6" y="14"/>
                      <a:pt x="116" y="14"/>
                    </a:cubicBezTo>
                    <a:cubicBezTo>
                      <a:pt x="116" y="15"/>
                      <a:pt x="116" y="15"/>
                      <a:pt x="115" y="15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4" y="15"/>
                      <a:pt x="114" y="15"/>
                      <a:pt x="113" y="15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2" y="15"/>
                      <a:pt x="112" y="15"/>
                      <a:pt x="111" y="15"/>
                    </a:cubicBezTo>
                    <a:cubicBezTo>
                      <a:pt x="111" y="15"/>
                      <a:pt x="111" y="16"/>
                      <a:pt x="110" y="16"/>
                    </a:cubicBezTo>
                    <a:cubicBezTo>
                      <a:pt x="110" y="16"/>
                      <a:pt x="109" y="16"/>
                      <a:pt x="109" y="16"/>
                    </a:cubicBezTo>
                    <a:cubicBezTo>
                      <a:pt x="109" y="16"/>
                      <a:pt x="108" y="16"/>
                      <a:pt x="108" y="16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8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9"/>
                      <a:pt x="106" y="19"/>
                      <a:pt x="106" y="19"/>
                    </a:cubicBezTo>
                    <a:cubicBezTo>
                      <a:pt x="106" y="19"/>
                      <a:pt x="106" y="19"/>
                      <a:pt x="105" y="19"/>
                    </a:cubicBezTo>
                    <a:cubicBezTo>
                      <a:pt x="105" y="19"/>
                      <a:pt x="105" y="19"/>
                      <a:pt x="104" y="19"/>
                    </a:cubicBezTo>
                    <a:cubicBezTo>
                      <a:pt x="104" y="19"/>
                      <a:pt x="104" y="19"/>
                      <a:pt x="103" y="19"/>
                    </a:cubicBezTo>
                    <a:cubicBezTo>
                      <a:pt x="103" y="19"/>
                      <a:pt x="103" y="19"/>
                      <a:pt x="103" y="19"/>
                    </a:cubicBezTo>
                    <a:cubicBezTo>
                      <a:pt x="102" y="19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1" y="20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20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99" y="21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8" y="21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19"/>
                      <a:pt x="100" y="20"/>
                      <a:pt x="100" y="20"/>
                    </a:cubicBezTo>
                    <a:cubicBezTo>
                      <a:pt x="100" y="19"/>
                      <a:pt x="100" y="19"/>
                      <a:pt x="101" y="19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2" y="17"/>
                    </a:cubicBezTo>
                    <a:cubicBezTo>
                      <a:pt x="102" y="17"/>
                      <a:pt x="102" y="17"/>
                      <a:pt x="103" y="17"/>
                    </a:cubicBezTo>
                    <a:cubicBezTo>
                      <a:pt x="103" y="17"/>
                      <a:pt x="103" y="16"/>
                      <a:pt x="103" y="16"/>
                    </a:cubicBezTo>
                    <a:cubicBezTo>
                      <a:pt x="104" y="16"/>
                      <a:pt x="104" y="16"/>
                      <a:pt x="104" y="15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4"/>
                      <a:pt x="104" y="14"/>
                      <a:pt x="105" y="14"/>
                    </a:cubicBezTo>
                    <a:cubicBezTo>
                      <a:pt x="105" y="14"/>
                      <a:pt x="105" y="14"/>
                      <a:pt x="105" y="13"/>
                    </a:cubicBezTo>
                    <a:cubicBezTo>
                      <a:pt x="106" y="13"/>
                      <a:pt x="105" y="13"/>
                      <a:pt x="105" y="13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6" y="11"/>
                      <a:pt x="106" y="11"/>
                      <a:pt x="106" y="12"/>
                    </a:cubicBezTo>
                    <a:cubicBezTo>
                      <a:pt x="107" y="12"/>
                      <a:pt x="107" y="12"/>
                      <a:pt x="107" y="13"/>
                    </a:cubicBezTo>
                    <a:cubicBezTo>
                      <a:pt x="107" y="13"/>
                      <a:pt x="107" y="13"/>
                      <a:pt x="108" y="13"/>
                    </a:cubicBezTo>
                    <a:cubicBezTo>
                      <a:pt x="108" y="13"/>
                      <a:pt x="108" y="13"/>
                      <a:pt x="109" y="13"/>
                    </a:cubicBezTo>
                    <a:cubicBezTo>
                      <a:pt x="109" y="13"/>
                      <a:pt x="109" y="13"/>
                      <a:pt x="109" y="12"/>
                    </a:cubicBezTo>
                    <a:cubicBezTo>
                      <a:pt x="109" y="12"/>
                      <a:pt x="109" y="11"/>
                      <a:pt x="109" y="11"/>
                    </a:cubicBezTo>
                    <a:cubicBezTo>
                      <a:pt x="109" y="10"/>
                      <a:pt x="108" y="10"/>
                      <a:pt x="108" y="10"/>
                    </a:cubicBezTo>
                    <a:cubicBezTo>
                      <a:pt x="108" y="10"/>
                      <a:pt x="107" y="9"/>
                      <a:pt x="107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5" y="9"/>
                      <a:pt x="105" y="9"/>
                      <a:pt x="104" y="9"/>
                    </a:cubicBezTo>
                    <a:cubicBezTo>
                      <a:pt x="104" y="9"/>
                      <a:pt x="103" y="9"/>
                      <a:pt x="103" y="9"/>
                    </a:cubicBezTo>
                    <a:cubicBezTo>
                      <a:pt x="102" y="9"/>
                      <a:pt x="102" y="8"/>
                      <a:pt x="102" y="8"/>
                    </a:cubicBezTo>
                    <a:cubicBezTo>
                      <a:pt x="101" y="9"/>
                      <a:pt x="102" y="9"/>
                      <a:pt x="101" y="9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9"/>
                      <a:pt x="101" y="9"/>
                      <a:pt x="101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6"/>
                      <a:pt x="100" y="6"/>
                      <a:pt x="101" y="6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5"/>
                      <a:pt x="101" y="4"/>
                      <a:pt x="101" y="4"/>
                    </a:cubicBezTo>
                    <a:cubicBezTo>
                      <a:pt x="101" y="4"/>
                      <a:pt x="100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9" y="3"/>
                      <a:pt x="99" y="4"/>
                      <a:pt x="99" y="3"/>
                    </a:cubicBezTo>
                    <a:cubicBezTo>
                      <a:pt x="98" y="3"/>
                      <a:pt x="99" y="3"/>
                      <a:pt x="99" y="2"/>
                    </a:cubicBezTo>
                    <a:cubicBezTo>
                      <a:pt x="99" y="2"/>
                      <a:pt x="99" y="2"/>
                      <a:pt x="98" y="2"/>
                    </a:cubicBezTo>
                    <a:cubicBezTo>
                      <a:pt x="98" y="1"/>
                      <a:pt x="98" y="2"/>
                      <a:pt x="97" y="2"/>
                    </a:cubicBezTo>
                    <a:cubicBezTo>
                      <a:pt x="97" y="2"/>
                      <a:pt x="97" y="2"/>
                      <a:pt x="97" y="2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6" y="1"/>
                      <a:pt x="95" y="1"/>
                      <a:pt x="95" y="2"/>
                    </a:cubicBezTo>
                    <a:cubicBezTo>
                      <a:pt x="95" y="2"/>
                      <a:pt x="95" y="2"/>
                      <a:pt x="95" y="2"/>
                    </a:cubicBezTo>
                    <a:cubicBezTo>
                      <a:pt x="95" y="2"/>
                      <a:pt x="95" y="2"/>
                      <a:pt x="94" y="2"/>
                    </a:cubicBezTo>
                    <a:cubicBezTo>
                      <a:pt x="94" y="2"/>
                      <a:pt x="94" y="3"/>
                      <a:pt x="94" y="3"/>
                    </a:cubicBezTo>
                    <a:cubicBezTo>
                      <a:pt x="93" y="3"/>
                      <a:pt x="93" y="2"/>
                      <a:pt x="93" y="2"/>
                    </a:cubicBezTo>
                    <a:cubicBezTo>
                      <a:pt x="93" y="3"/>
                      <a:pt x="93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1" y="4"/>
                      <a:pt x="90" y="4"/>
                      <a:pt x="90" y="4"/>
                    </a:cubicBezTo>
                    <a:cubicBezTo>
                      <a:pt x="90" y="4"/>
                      <a:pt x="90" y="4"/>
                      <a:pt x="90" y="4"/>
                    </a:cubicBezTo>
                    <a:cubicBezTo>
                      <a:pt x="90" y="4"/>
                      <a:pt x="90" y="4"/>
                      <a:pt x="89" y="3"/>
                    </a:cubicBezTo>
                    <a:cubicBezTo>
                      <a:pt x="89" y="3"/>
                      <a:pt x="89" y="3"/>
                      <a:pt x="88" y="3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7" y="3"/>
                      <a:pt x="87" y="4"/>
                      <a:pt x="87" y="4"/>
                    </a:cubicBezTo>
                    <a:cubicBezTo>
                      <a:pt x="87" y="4"/>
                      <a:pt x="87" y="4"/>
                      <a:pt x="86" y="4"/>
                    </a:cubicBezTo>
                    <a:cubicBezTo>
                      <a:pt x="86" y="4"/>
                      <a:pt x="86" y="3"/>
                      <a:pt x="85" y="3"/>
                    </a:cubicBezTo>
                    <a:cubicBezTo>
                      <a:pt x="85" y="3"/>
                      <a:pt x="85" y="3"/>
                      <a:pt x="85" y="3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1" y="2"/>
                    </a:cubicBezTo>
                    <a:cubicBezTo>
                      <a:pt x="81" y="2"/>
                      <a:pt x="81" y="3"/>
                      <a:pt x="81" y="2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80" y="2"/>
                      <a:pt x="81" y="2"/>
                      <a:pt x="81" y="1"/>
                    </a:cubicBezTo>
                    <a:cubicBezTo>
                      <a:pt x="81" y="1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79" y="1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2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4"/>
                      <a:pt x="14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2" y="4"/>
                      <a:pt x="12" y="4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1"/>
                      <a:pt x="10" y="11"/>
                      <a:pt x="9" y="11"/>
                    </a:cubicBezTo>
                    <a:cubicBezTo>
                      <a:pt x="9" y="12"/>
                      <a:pt x="9" y="12"/>
                      <a:pt x="8" y="12"/>
                    </a:cubicBezTo>
                    <a:cubicBezTo>
                      <a:pt x="8" y="13"/>
                      <a:pt x="8" y="14"/>
                      <a:pt x="7" y="14"/>
                    </a:cubicBezTo>
                    <a:cubicBezTo>
                      <a:pt x="7" y="15"/>
                      <a:pt x="6" y="15"/>
                      <a:pt x="6" y="15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5" y="17"/>
                      <a:pt x="5" y="17"/>
                      <a:pt x="4" y="17"/>
                    </a:cubicBezTo>
                    <a:cubicBezTo>
                      <a:pt x="4" y="17"/>
                      <a:pt x="4" y="17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3" y="19"/>
                      <a:pt x="3" y="20"/>
                      <a:pt x="3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1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5"/>
                    </a:cubicBezTo>
                    <a:cubicBezTo>
                      <a:pt x="0" y="35"/>
                      <a:pt x="0" y="35"/>
                      <a:pt x="1" y="35"/>
                    </a:cubicBezTo>
                    <a:cubicBezTo>
                      <a:pt x="1" y="36"/>
                      <a:pt x="1" y="35"/>
                      <a:pt x="1" y="36"/>
                    </a:cubicBezTo>
                    <a:cubicBezTo>
                      <a:pt x="2" y="36"/>
                      <a:pt x="1" y="36"/>
                      <a:pt x="1" y="36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8"/>
                      <a:pt x="1" y="39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1" y="40"/>
                      <a:pt x="2" y="41"/>
                      <a:pt x="2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5" y="43"/>
                      <a:pt x="4" y="43"/>
                      <a:pt x="4" y="44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5"/>
                      <a:pt x="7" y="45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8"/>
                      <a:pt x="11" y="48"/>
                      <a:pt x="12" y="48"/>
                    </a:cubicBezTo>
                    <a:cubicBezTo>
                      <a:pt x="12" y="48"/>
                      <a:pt x="13" y="48"/>
                      <a:pt x="13" y="48"/>
                    </a:cubicBezTo>
                    <a:cubicBezTo>
                      <a:pt x="13" y="48"/>
                      <a:pt x="13" y="48"/>
                      <a:pt x="14" y="48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50"/>
                      <a:pt x="16" y="49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8" y="51"/>
                      <a:pt x="18" y="51"/>
                    </a:cubicBezTo>
                    <a:cubicBezTo>
                      <a:pt x="18" y="51"/>
                      <a:pt x="19" y="51"/>
                      <a:pt x="19" y="51"/>
                    </a:cubicBezTo>
                    <a:cubicBezTo>
                      <a:pt x="20" y="51"/>
                      <a:pt x="20" y="52"/>
                      <a:pt x="20" y="52"/>
                    </a:cubicBezTo>
                    <a:cubicBezTo>
                      <a:pt x="21" y="52"/>
                      <a:pt x="21" y="52"/>
                      <a:pt x="21" y="5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7" name="Google Shape;1167;p69"/>
              <p:cNvSpPr/>
              <p:nvPr/>
            </p:nvSpPr>
            <p:spPr>
              <a:xfrm>
                <a:off x="555626" y="1227139"/>
                <a:ext cx="31750" cy="22225"/>
              </a:xfrm>
              <a:custGeom>
                <a:rect b="b" l="l" r="r" t="t"/>
                <a:pathLst>
                  <a:path extrusionOk="0" h="2" w="3">
                    <a:moveTo>
                      <a:pt x="0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8" name="Google Shape;1168;p69"/>
              <p:cNvSpPr/>
              <p:nvPr/>
            </p:nvSpPr>
            <p:spPr>
              <a:xfrm>
                <a:off x="415926" y="1377951"/>
                <a:ext cx="53975" cy="33338"/>
              </a:xfrm>
              <a:custGeom>
                <a:rect b="b" l="l" r="r" t="t"/>
                <a:pathLst>
                  <a:path extrusionOk="0" h="3" w="5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4" y="1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69" name="Google Shape;1169;p69"/>
              <p:cNvSpPr/>
              <p:nvPr/>
            </p:nvSpPr>
            <p:spPr>
              <a:xfrm>
                <a:off x="1171576" y="1346201"/>
                <a:ext cx="31750" cy="53975"/>
              </a:xfrm>
              <a:custGeom>
                <a:rect b="b" l="l" r="r" t="t"/>
                <a:pathLst>
                  <a:path extrusionOk="0" h="5" w="3">
                    <a:moveTo>
                      <a:pt x="1" y="5"/>
                    </a:moveTo>
                    <a:cubicBezTo>
                      <a:pt x="1" y="5"/>
                      <a:pt x="2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0" name="Google Shape;1170;p69"/>
              <p:cNvSpPr/>
              <p:nvPr/>
            </p:nvSpPr>
            <p:spPr>
              <a:xfrm>
                <a:off x="1181101" y="1323976"/>
                <a:ext cx="33338" cy="22225"/>
              </a:xfrm>
              <a:custGeom>
                <a:rect b="b" l="l" r="r" t="t"/>
                <a:pathLst>
                  <a:path extrusionOk="0" h="2" w="3">
                    <a:moveTo>
                      <a:pt x="3" y="1"/>
                    </a:moveTo>
                    <a:cubicBezTo>
                      <a:pt x="3" y="1"/>
                      <a:pt x="3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1" name="Google Shape;1171;p69"/>
              <p:cNvSpPr/>
              <p:nvPr/>
            </p:nvSpPr>
            <p:spPr>
              <a:xfrm>
                <a:off x="771526" y="1292226"/>
                <a:ext cx="31750" cy="31750"/>
              </a:xfrm>
              <a:custGeom>
                <a:rect b="b" l="l" r="r" t="t"/>
                <a:pathLst>
                  <a:path extrusionOk="0" h="3" w="3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2" name="Google Shape;1172;p69"/>
              <p:cNvSpPr/>
              <p:nvPr/>
            </p:nvSpPr>
            <p:spPr>
              <a:xfrm>
                <a:off x="803276" y="1281114"/>
                <a:ext cx="33338" cy="11113"/>
              </a:xfrm>
              <a:custGeom>
                <a:rect b="b" l="l" r="r" t="t"/>
                <a:pathLst>
                  <a:path extrusionOk="0" h="1" w="3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3" name="Google Shape;1173;p69"/>
              <p:cNvSpPr/>
              <p:nvPr/>
            </p:nvSpPr>
            <p:spPr>
              <a:xfrm>
                <a:off x="2422526" y="2524126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4" name="Google Shape;1174;p69"/>
              <p:cNvSpPr/>
              <p:nvPr/>
            </p:nvSpPr>
            <p:spPr>
              <a:xfrm>
                <a:off x="2390776" y="2503489"/>
                <a:ext cx="53975" cy="20638"/>
              </a:xfrm>
              <a:custGeom>
                <a:rect b="b" l="l" r="r" t="t"/>
                <a:pathLst>
                  <a:path extrusionOk="0" h="2" w="5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5" y="2"/>
                      <a:pt x="5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5" name="Google Shape;1175;p69"/>
              <p:cNvSpPr/>
              <p:nvPr/>
            </p:nvSpPr>
            <p:spPr>
              <a:xfrm>
                <a:off x="1785939" y="2578101"/>
                <a:ext cx="173038" cy="98425"/>
              </a:xfrm>
              <a:custGeom>
                <a:rect b="b" l="l" r="r" t="t"/>
                <a:pathLst>
                  <a:path extrusionOk="0" h="9" w="16">
                    <a:moveTo>
                      <a:pt x="10" y="5"/>
                    </a:moveTo>
                    <a:cubicBezTo>
                      <a:pt x="10" y="4"/>
                      <a:pt x="10" y="4"/>
                      <a:pt x="11" y="4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2"/>
                      <a:pt x="14" y="3"/>
                      <a:pt x="13" y="2"/>
                    </a:cubicBezTo>
                    <a:cubicBezTo>
                      <a:pt x="13" y="2"/>
                      <a:pt x="14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2" y="0"/>
                    </a:cubicBezTo>
                    <a:cubicBezTo>
                      <a:pt x="11" y="0"/>
                      <a:pt x="11" y="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9" y="0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9"/>
                      <a:pt x="4" y="8"/>
                      <a:pt x="4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7"/>
                      <a:pt x="6" y="7"/>
                    </a:cubicBezTo>
                    <a:cubicBezTo>
                      <a:pt x="6" y="7"/>
                      <a:pt x="6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8" y="6"/>
                      <a:pt x="8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10" y="5"/>
                      <a:pt x="10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6" name="Google Shape;1176;p69"/>
              <p:cNvSpPr/>
              <p:nvPr/>
            </p:nvSpPr>
            <p:spPr>
              <a:xfrm>
                <a:off x="2671764" y="3032126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7" name="Google Shape;1177;p69"/>
              <p:cNvSpPr/>
              <p:nvPr/>
            </p:nvSpPr>
            <p:spPr>
              <a:xfrm>
                <a:off x="2628901" y="2892426"/>
                <a:ext cx="107950" cy="139700"/>
              </a:xfrm>
              <a:custGeom>
                <a:rect b="b" l="l" r="r" t="t"/>
                <a:pathLst>
                  <a:path extrusionOk="0" h="13" w="10">
                    <a:moveTo>
                      <a:pt x="1" y="8"/>
                    </a:move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2"/>
                      <a:pt x="4" y="12"/>
                      <a:pt x="4" y="13"/>
                    </a:cubicBezTo>
                    <a:cubicBezTo>
                      <a:pt x="4" y="13"/>
                      <a:pt x="4" y="13"/>
                      <a:pt x="5" y="12"/>
                    </a:cubicBezTo>
                    <a:cubicBezTo>
                      <a:pt x="5" y="12"/>
                      <a:pt x="5" y="12"/>
                      <a:pt x="5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0"/>
                      <a:pt x="7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9" y="10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5"/>
                      <a:pt x="9" y="4"/>
                      <a:pt x="9" y="3"/>
                    </a:cubicBezTo>
                    <a:cubicBezTo>
                      <a:pt x="9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0" y="8"/>
                      <a:pt x="1" y="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8" name="Google Shape;1178;p69"/>
              <p:cNvSpPr/>
              <p:nvPr/>
            </p:nvSpPr>
            <p:spPr>
              <a:xfrm>
                <a:off x="1981201" y="3086101"/>
                <a:ext cx="366713" cy="561975"/>
              </a:xfrm>
              <a:custGeom>
                <a:rect b="b" l="l" r="r" t="t"/>
                <a:pathLst>
                  <a:path extrusionOk="0" h="52" w="34">
                    <a:moveTo>
                      <a:pt x="24" y="48"/>
                    </a:moveTo>
                    <a:cubicBezTo>
                      <a:pt x="25" y="48"/>
                      <a:pt x="25" y="48"/>
                      <a:pt x="26" y="49"/>
                    </a:cubicBezTo>
                    <a:cubicBezTo>
                      <a:pt x="26" y="49"/>
                      <a:pt x="26" y="49"/>
                      <a:pt x="27" y="50"/>
                    </a:cubicBezTo>
                    <a:cubicBezTo>
                      <a:pt x="27" y="50"/>
                      <a:pt x="28" y="50"/>
                      <a:pt x="28" y="50"/>
                    </a:cubicBezTo>
                    <a:cubicBezTo>
                      <a:pt x="28" y="50"/>
                      <a:pt x="28" y="51"/>
                      <a:pt x="28" y="52"/>
                    </a:cubicBezTo>
                    <a:cubicBezTo>
                      <a:pt x="29" y="52"/>
                      <a:pt x="29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0"/>
                      <a:pt x="31" y="50"/>
                      <a:pt x="32" y="50"/>
                    </a:cubicBezTo>
                    <a:cubicBezTo>
                      <a:pt x="32" y="50"/>
                      <a:pt x="32" y="49"/>
                      <a:pt x="33" y="49"/>
                    </a:cubicBezTo>
                    <a:cubicBezTo>
                      <a:pt x="33" y="48"/>
                      <a:pt x="34" y="48"/>
                      <a:pt x="34" y="48"/>
                    </a:cubicBezTo>
                    <a:cubicBezTo>
                      <a:pt x="34" y="47"/>
                      <a:pt x="34" y="47"/>
                      <a:pt x="34" y="46"/>
                    </a:cubicBezTo>
                    <a:cubicBezTo>
                      <a:pt x="34" y="45"/>
                      <a:pt x="34" y="45"/>
                      <a:pt x="33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3"/>
                      <a:pt x="33" y="43"/>
                      <a:pt x="33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3" y="40"/>
                      <a:pt x="33" y="40"/>
                      <a:pt x="33" y="39"/>
                    </a:cubicBezTo>
                    <a:cubicBezTo>
                      <a:pt x="33" y="39"/>
                      <a:pt x="33" y="39"/>
                      <a:pt x="34" y="38"/>
                    </a:cubicBezTo>
                    <a:cubicBezTo>
                      <a:pt x="34" y="37"/>
                      <a:pt x="33" y="37"/>
                      <a:pt x="33" y="36"/>
                    </a:cubicBezTo>
                    <a:cubicBezTo>
                      <a:pt x="33" y="36"/>
                      <a:pt x="33" y="36"/>
                      <a:pt x="33" y="35"/>
                    </a:cubicBezTo>
                    <a:cubicBezTo>
                      <a:pt x="33" y="34"/>
                      <a:pt x="33" y="34"/>
                      <a:pt x="32" y="34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2"/>
                      <a:pt x="32" y="32"/>
                      <a:pt x="31" y="31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1" y="31"/>
                      <a:pt x="31" y="31"/>
                      <a:pt x="30" y="31"/>
                    </a:cubicBezTo>
                    <a:cubicBezTo>
                      <a:pt x="30" y="31"/>
                      <a:pt x="30" y="31"/>
                      <a:pt x="29" y="31"/>
                    </a:cubicBezTo>
                    <a:cubicBezTo>
                      <a:pt x="29" y="31"/>
                      <a:pt x="28" y="32"/>
                      <a:pt x="28" y="31"/>
                    </a:cubicBezTo>
                    <a:cubicBezTo>
                      <a:pt x="28" y="31"/>
                      <a:pt x="28" y="31"/>
                      <a:pt x="28" y="30"/>
                    </a:cubicBezTo>
                    <a:cubicBezTo>
                      <a:pt x="28" y="30"/>
                      <a:pt x="28" y="29"/>
                      <a:pt x="28" y="29"/>
                    </a:cubicBezTo>
                    <a:cubicBezTo>
                      <a:pt x="28" y="27"/>
                      <a:pt x="28" y="28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5" y="28"/>
                      <a:pt x="25" y="28"/>
                      <a:pt x="24" y="28"/>
                    </a:cubicBezTo>
                    <a:cubicBezTo>
                      <a:pt x="24" y="28"/>
                      <a:pt x="24" y="27"/>
                      <a:pt x="24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2" y="26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1" y="24"/>
                    </a:cubicBezTo>
                    <a:cubicBezTo>
                      <a:pt x="21" y="24"/>
                      <a:pt x="21" y="24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7"/>
                      <a:pt x="22" y="17"/>
                      <a:pt x="22" y="16"/>
                    </a:cubicBezTo>
                    <a:cubicBezTo>
                      <a:pt x="22" y="16"/>
                      <a:pt x="22" y="15"/>
                      <a:pt x="22" y="15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3"/>
                      <a:pt x="24" y="13"/>
                    </a:cubicBezTo>
                    <a:cubicBezTo>
                      <a:pt x="24" y="13"/>
                      <a:pt x="25" y="12"/>
                      <a:pt x="25" y="12"/>
                    </a:cubicBezTo>
                    <a:cubicBezTo>
                      <a:pt x="25" y="12"/>
                      <a:pt x="26" y="12"/>
                      <a:pt x="26" y="12"/>
                    </a:cubicBezTo>
                    <a:cubicBezTo>
                      <a:pt x="26" y="12"/>
                      <a:pt x="27" y="13"/>
                      <a:pt x="27" y="12"/>
                    </a:cubicBezTo>
                    <a:cubicBezTo>
                      <a:pt x="27" y="12"/>
                      <a:pt x="27" y="12"/>
                      <a:pt x="28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1"/>
                      <a:pt x="27" y="11"/>
                      <a:pt x="27" y="10"/>
                    </a:cubicBezTo>
                    <a:cubicBezTo>
                      <a:pt x="27" y="10"/>
                      <a:pt x="28" y="10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9" y="8"/>
                      <a:pt x="29" y="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6"/>
                      <a:pt x="29" y="7"/>
                      <a:pt x="28" y="7"/>
                    </a:cubicBezTo>
                    <a:cubicBezTo>
                      <a:pt x="28" y="7"/>
                      <a:pt x="27" y="7"/>
                      <a:pt x="27" y="7"/>
                    </a:cubicBezTo>
                    <a:cubicBezTo>
                      <a:pt x="27" y="7"/>
                      <a:pt x="27" y="6"/>
                      <a:pt x="27" y="6"/>
                    </a:cubicBezTo>
                    <a:cubicBezTo>
                      <a:pt x="27" y="6"/>
                      <a:pt x="26" y="7"/>
                      <a:pt x="26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4" y="6"/>
                      <a:pt x="24" y="7"/>
                      <a:pt x="24" y="7"/>
                    </a:cubicBezTo>
                    <a:cubicBezTo>
                      <a:pt x="24" y="7"/>
                      <a:pt x="23" y="7"/>
                      <a:pt x="23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2" y="6"/>
                      <a:pt x="21" y="6"/>
                    </a:cubicBezTo>
                    <a:cubicBezTo>
                      <a:pt x="21" y="6"/>
                      <a:pt x="21" y="5"/>
                      <a:pt x="21" y="5"/>
                    </a:cubicBezTo>
                    <a:cubicBezTo>
                      <a:pt x="21" y="5"/>
                      <a:pt x="20" y="4"/>
                      <a:pt x="20" y="4"/>
                    </a:cubicBezTo>
                    <a:cubicBezTo>
                      <a:pt x="20" y="4"/>
                      <a:pt x="20" y="4"/>
                      <a:pt x="20" y="3"/>
                    </a:cubicBezTo>
                    <a:cubicBezTo>
                      <a:pt x="20" y="3"/>
                      <a:pt x="19" y="3"/>
                      <a:pt x="18" y="2"/>
                    </a:cubicBezTo>
                    <a:cubicBezTo>
                      <a:pt x="18" y="2"/>
                      <a:pt x="18" y="2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0"/>
                      <a:pt x="16" y="0"/>
                    </a:cubicBezTo>
                    <a:cubicBezTo>
                      <a:pt x="16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6" y="1"/>
                      <a:pt x="16" y="1"/>
                    </a:cubicBezTo>
                    <a:cubicBezTo>
                      <a:pt x="16" y="2"/>
                      <a:pt x="16" y="2"/>
                      <a:pt x="15" y="2"/>
                    </a:cubicBezTo>
                    <a:cubicBezTo>
                      <a:pt x="15" y="3"/>
                      <a:pt x="15" y="3"/>
                      <a:pt x="15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4" y="5"/>
                      <a:pt x="14" y="6"/>
                      <a:pt x="14" y="6"/>
                    </a:cubicBezTo>
                    <a:cubicBezTo>
                      <a:pt x="13" y="6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0" y="8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7" y="11"/>
                      <a:pt x="7" y="11"/>
                      <a:pt x="7" y="12"/>
                    </a:cubicBezTo>
                    <a:cubicBezTo>
                      <a:pt x="7" y="12"/>
                      <a:pt x="7" y="13"/>
                      <a:pt x="7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3"/>
                      <a:pt x="5" y="13"/>
                    </a:cubicBezTo>
                    <a:cubicBezTo>
                      <a:pt x="5" y="12"/>
                      <a:pt x="4" y="12"/>
                      <a:pt x="4" y="12"/>
                    </a:cubicBezTo>
                    <a:cubicBezTo>
                      <a:pt x="3" y="12"/>
                      <a:pt x="3" y="13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3" y="11"/>
                      <a:pt x="3" y="11"/>
                      <a:pt x="4" y="11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3"/>
                      <a:pt x="1" y="14"/>
                    </a:cubicBezTo>
                    <a:cubicBezTo>
                      <a:pt x="1" y="14"/>
                      <a:pt x="0" y="14"/>
                      <a:pt x="0" y="15"/>
                    </a:cubicBezTo>
                    <a:cubicBezTo>
                      <a:pt x="1" y="15"/>
                      <a:pt x="1" y="15"/>
                      <a:pt x="1" y="16"/>
                    </a:cubicBezTo>
                    <a:cubicBezTo>
                      <a:pt x="1" y="16"/>
                      <a:pt x="0" y="17"/>
                      <a:pt x="1" y="17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2" y="18"/>
                      <a:pt x="2" y="18"/>
                      <a:pt x="3" y="18"/>
                    </a:cubicBezTo>
                    <a:cubicBezTo>
                      <a:pt x="3" y="19"/>
                      <a:pt x="4" y="18"/>
                      <a:pt x="4" y="19"/>
                    </a:cubicBezTo>
                    <a:cubicBezTo>
                      <a:pt x="5" y="19"/>
                      <a:pt x="4" y="20"/>
                      <a:pt x="5" y="20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5"/>
                      <a:pt x="8" y="25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9" y="29"/>
                      <a:pt x="10" y="30"/>
                    </a:cubicBezTo>
                    <a:cubicBezTo>
                      <a:pt x="10" y="30"/>
                      <a:pt x="10" y="31"/>
                      <a:pt x="11" y="31"/>
                    </a:cubicBezTo>
                    <a:cubicBezTo>
                      <a:pt x="11" y="32"/>
                      <a:pt x="11" y="33"/>
                      <a:pt x="11" y="33"/>
                    </a:cubicBezTo>
                    <a:cubicBezTo>
                      <a:pt x="12" y="34"/>
                      <a:pt x="12" y="34"/>
                      <a:pt x="13" y="35"/>
                    </a:cubicBezTo>
                    <a:cubicBezTo>
                      <a:pt x="13" y="36"/>
                      <a:pt x="13" y="36"/>
                      <a:pt x="14" y="37"/>
                    </a:cubicBezTo>
                    <a:cubicBezTo>
                      <a:pt x="14" y="37"/>
                      <a:pt x="14" y="37"/>
                      <a:pt x="14" y="38"/>
                    </a:cubicBezTo>
                    <a:cubicBezTo>
                      <a:pt x="14" y="38"/>
                      <a:pt x="15" y="39"/>
                      <a:pt x="15" y="39"/>
                    </a:cubicBezTo>
                    <a:cubicBezTo>
                      <a:pt x="15" y="40"/>
                      <a:pt x="15" y="40"/>
                      <a:pt x="15" y="41"/>
                    </a:cubicBezTo>
                    <a:cubicBezTo>
                      <a:pt x="15" y="41"/>
                      <a:pt x="16" y="42"/>
                      <a:pt x="16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4"/>
                      <a:pt x="18" y="44"/>
                      <a:pt x="19" y="45"/>
                    </a:cubicBezTo>
                    <a:cubicBezTo>
                      <a:pt x="19" y="45"/>
                      <a:pt x="19" y="45"/>
                      <a:pt x="20" y="46"/>
                    </a:cubicBezTo>
                    <a:cubicBezTo>
                      <a:pt x="20" y="46"/>
                      <a:pt x="21" y="46"/>
                      <a:pt x="21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3" y="47"/>
                      <a:pt x="23" y="48"/>
                      <a:pt x="24" y="4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9" name="Google Shape;1179;p69"/>
              <p:cNvSpPr/>
              <p:nvPr/>
            </p:nvSpPr>
            <p:spPr>
              <a:xfrm>
                <a:off x="2530476" y="3681414"/>
                <a:ext cx="227013" cy="258763"/>
              </a:xfrm>
              <a:custGeom>
                <a:rect b="b" l="l" r="r" t="t"/>
                <a:pathLst>
                  <a:path extrusionOk="0" h="24" w="21">
                    <a:moveTo>
                      <a:pt x="2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3" y="11"/>
                      <a:pt x="5" y="12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6" y="14"/>
                      <a:pt x="7" y="14"/>
                      <a:pt x="7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1" y="16"/>
                      <a:pt x="12" y="17"/>
                      <a:pt x="12" y="17"/>
                    </a:cubicBezTo>
                    <a:cubicBezTo>
                      <a:pt x="12" y="17"/>
                      <a:pt x="13" y="17"/>
                      <a:pt x="13" y="17"/>
                    </a:cubicBezTo>
                    <a:cubicBezTo>
                      <a:pt x="13" y="17"/>
                      <a:pt x="14" y="18"/>
                      <a:pt x="13" y="18"/>
                    </a:cubicBezTo>
                    <a:cubicBezTo>
                      <a:pt x="13" y="18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20"/>
                    </a:cubicBezTo>
                    <a:cubicBezTo>
                      <a:pt x="13" y="20"/>
                      <a:pt x="13" y="21"/>
                      <a:pt x="13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4"/>
                      <a:pt x="13" y="24"/>
                      <a:pt x="14" y="24"/>
                    </a:cubicBezTo>
                    <a:cubicBezTo>
                      <a:pt x="14" y="24"/>
                      <a:pt x="15" y="24"/>
                      <a:pt x="15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8" y="24"/>
                    </a:cubicBezTo>
                    <a:cubicBezTo>
                      <a:pt x="18" y="24"/>
                      <a:pt x="18" y="24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1" y="21"/>
                      <a:pt x="21" y="21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8"/>
                      <a:pt x="21" y="18"/>
                      <a:pt x="21" y="17"/>
                    </a:cubicBezTo>
                    <a:cubicBezTo>
                      <a:pt x="21" y="17"/>
                      <a:pt x="21" y="17"/>
                      <a:pt x="21" y="16"/>
                    </a:cubicBezTo>
                    <a:cubicBezTo>
                      <a:pt x="21" y="16"/>
                      <a:pt x="21" y="15"/>
                      <a:pt x="21" y="15"/>
                    </a:cubicBezTo>
                    <a:cubicBezTo>
                      <a:pt x="21" y="14"/>
                      <a:pt x="21" y="14"/>
                      <a:pt x="21" y="13"/>
                    </a:cubicBezTo>
                    <a:cubicBezTo>
                      <a:pt x="21" y="13"/>
                      <a:pt x="20" y="13"/>
                      <a:pt x="20" y="13"/>
                    </a:cubicBezTo>
                    <a:cubicBezTo>
                      <a:pt x="20" y="13"/>
                      <a:pt x="19" y="14"/>
                      <a:pt x="19" y="14"/>
                    </a:cubicBezTo>
                    <a:cubicBezTo>
                      <a:pt x="19" y="14"/>
                      <a:pt x="18" y="14"/>
                      <a:pt x="18" y="13"/>
                    </a:cubicBezTo>
                    <a:cubicBezTo>
                      <a:pt x="17" y="13"/>
                      <a:pt x="18" y="12"/>
                      <a:pt x="18" y="12"/>
                    </a:cubicBezTo>
                    <a:cubicBezTo>
                      <a:pt x="18" y="11"/>
                      <a:pt x="18" y="11"/>
                      <a:pt x="18" y="10"/>
                    </a:cubicBezTo>
                    <a:cubicBezTo>
                      <a:pt x="18" y="10"/>
                      <a:pt x="18" y="9"/>
                      <a:pt x="17" y="9"/>
                    </a:cubicBezTo>
                    <a:cubicBezTo>
                      <a:pt x="17" y="8"/>
                      <a:pt x="17" y="9"/>
                      <a:pt x="16" y="9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2" y="8"/>
                      <a:pt x="12" y="9"/>
                      <a:pt x="12" y="8"/>
                    </a:cubicBezTo>
                    <a:cubicBezTo>
                      <a:pt x="11" y="8"/>
                      <a:pt x="12" y="8"/>
                      <a:pt x="12" y="7"/>
                    </a:cubicBezTo>
                    <a:cubicBezTo>
                      <a:pt x="12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2" y="1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0" name="Google Shape;1180;p69"/>
              <p:cNvSpPr/>
              <p:nvPr/>
            </p:nvSpPr>
            <p:spPr>
              <a:xfrm>
                <a:off x="2790826" y="4675189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1" name="Google Shape;1181;p69"/>
              <p:cNvSpPr/>
              <p:nvPr/>
            </p:nvSpPr>
            <p:spPr>
              <a:xfrm>
                <a:off x="2811464" y="4675189"/>
                <a:ext cx="33338" cy="22225"/>
              </a:xfrm>
              <a:custGeom>
                <a:rect b="b" l="l" r="r" t="t"/>
                <a:pathLst>
                  <a:path extrusionOk="0" h="2" w="3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2" name="Google Shape;1182;p69"/>
              <p:cNvSpPr/>
              <p:nvPr/>
            </p:nvSpPr>
            <p:spPr>
              <a:xfrm>
                <a:off x="3848101" y="1962151"/>
                <a:ext cx="323850" cy="260350"/>
              </a:xfrm>
              <a:custGeom>
                <a:rect b="b" l="l" r="r" t="t"/>
                <a:pathLst>
                  <a:path extrusionOk="0" h="24" w="30">
                    <a:moveTo>
                      <a:pt x="11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0"/>
                      <a:pt x="13" y="20"/>
                    </a:cubicBezTo>
                    <a:cubicBezTo>
                      <a:pt x="13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9" y="18"/>
                      <a:pt x="20" y="17"/>
                      <a:pt x="20" y="17"/>
                    </a:cubicBezTo>
                    <a:cubicBezTo>
                      <a:pt x="21" y="17"/>
                      <a:pt x="21" y="16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6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13"/>
                      <a:pt x="25" y="13"/>
                      <a:pt x="25" y="12"/>
                    </a:cubicBezTo>
                    <a:cubicBezTo>
                      <a:pt x="25" y="12"/>
                      <a:pt x="26" y="12"/>
                      <a:pt x="27" y="12"/>
                    </a:cubicBezTo>
                    <a:cubicBezTo>
                      <a:pt x="27" y="11"/>
                      <a:pt x="28" y="11"/>
                      <a:pt x="28" y="12"/>
                    </a:cubicBezTo>
                    <a:cubicBezTo>
                      <a:pt x="28" y="12"/>
                      <a:pt x="29" y="12"/>
                      <a:pt x="29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30" y="11"/>
                      <a:pt x="30" y="11"/>
                      <a:pt x="30" y="10"/>
                    </a:cubicBezTo>
                    <a:cubicBezTo>
                      <a:pt x="30" y="10"/>
                      <a:pt x="30" y="10"/>
                      <a:pt x="29" y="10"/>
                    </a:cubicBezTo>
                    <a:cubicBezTo>
                      <a:pt x="29" y="9"/>
                      <a:pt x="29" y="9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ubicBezTo>
                      <a:pt x="29" y="7"/>
                      <a:pt x="29" y="6"/>
                      <a:pt x="29" y="6"/>
                    </a:cubicBezTo>
                    <a:cubicBezTo>
                      <a:pt x="29" y="6"/>
                      <a:pt x="29" y="5"/>
                      <a:pt x="29" y="5"/>
                    </a:cubicBezTo>
                    <a:cubicBezTo>
                      <a:pt x="29" y="4"/>
                      <a:pt x="29" y="4"/>
                      <a:pt x="28" y="3"/>
                    </a:cubicBezTo>
                    <a:cubicBezTo>
                      <a:pt x="28" y="3"/>
                      <a:pt x="28" y="3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1" y="2"/>
                      <a:pt x="21" y="2"/>
                      <a:pt x="21" y="1"/>
                    </a:cubicBezTo>
                    <a:cubicBezTo>
                      <a:pt x="20" y="1"/>
                      <a:pt x="20" y="1"/>
                      <a:pt x="2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8" y="1"/>
                    </a:cubicBezTo>
                    <a:cubicBezTo>
                      <a:pt x="18" y="1"/>
                      <a:pt x="18" y="2"/>
                      <a:pt x="18" y="2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7" y="4"/>
                      <a:pt x="17" y="4"/>
                      <a:pt x="16" y="5"/>
                    </a:cubicBezTo>
                    <a:cubicBezTo>
                      <a:pt x="16" y="5"/>
                      <a:pt x="16" y="5"/>
                      <a:pt x="16" y="6"/>
                    </a:cubicBezTo>
                    <a:cubicBezTo>
                      <a:pt x="16" y="6"/>
                      <a:pt x="15" y="6"/>
                      <a:pt x="15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7"/>
                      <a:pt x="13" y="7"/>
                      <a:pt x="12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3"/>
                      <a:pt x="9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9" y="16"/>
                      <a:pt x="9" y="17"/>
                      <a:pt x="9" y="17"/>
                    </a:cubicBezTo>
                    <a:cubicBezTo>
                      <a:pt x="9" y="18"/>
                      <a:pt x="8" y="18"/>
                      <a:pt x="8" y="18"/>
                    </a:cubicBezTo>
                    <a:cubicBezTo>
                      <a:pt x="8" y="19"/>
                      <a:pt x="8" y="19"/>
                      <a:pt x="7" y="20"/>
                    </a:cubicBezTo>
                    <a:cubicBezTo>
                      <a:pt x="7" y="20"/>
                      <a:pt x="7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4" y="22"/>
                      <a:pt x="4" y="22"/>
                      <a:pt x="3" y="22"/>
                    </a:cubicBezTo>
                    <a:cubicBezTo>
                      <a:pt x="3" y="22"/>
                      <a:pt x="3" y="22"/>
                      <a:pt x="2" y="22"/>
                    </a:cubicBezTo>
                    <a:cubicBezTo>
                      <a:pt x="2" y="23"/>
                      <a:pt x="1" y="23"/>
                      <a:pt x="1" y="23"/>
                    </a:cubicBezTo>
                    <a:cubicBezTo>
                      <a:pt x="1" y="23"/>
                      <a:pt x="1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1" y="24"/>
                      <a:pt x="11" y="24"/>
                      <a:pt x="11" y="2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3" name="Google Shape;1183;p69"/>
              <p:cNvSpPr/>
              <p:nvPr/>
            </p:nvSpPr>
            <p:spPr>
              <a:xfrm>
                <a:off x="5100639" y="2049464"/>
                <a:ext cx="31750" cy="119063"/>
              </a:xfrm>
              <a:custGeom>
                <a:rect b="b" l="l" r="r" t="t"/>
                <a:pathLst>
                  <a:path extrusionOk="0" h="11" w="3">
                    <a:moveTo>
                      <a:pt x="0" y="6"/>
                    </a:move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2" y="9"/>
                      <a:pt x="2" y="10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0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6"/>
                      <a:pt x="3" y="6"/>
                      <a:pt x="3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3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4" name="Google Shape;1184;p69"/>
              <p:cNvSpPr/>
              <p:nvPr/>
            </p:nvSpPr>
            <p:spPr>
              <a:xfrm>
                <a:off x="5586414" y="2297114"/>
                <a:ext cx="215900" cy="271463"/>
              </a:xfrm>
              <a:custGeom>
                <a:rect b="b" l="l" r="r" t="t"/>
                <a:pathLst>
                  <a:path extrusionOk="0" h="25" w="20">
                    <a:moveTo>
                      <a:pt x="17" y="14"/>
                    </a:moveTo>
                    <a:cubicBezTo>
                      <a:pt x="17" y="14"/>
                      <a:pt x="18" y="14"/>
                      <a:pt x="18" y="13"/>
                    </a:cubicBezTo>
                    <a:cubicBezTo>
                      <a:pt x="18" y="13"/>
                      <a:pt x="18" y="13"/>
                      <a:pt x="18" y="12"/>
                    </a:cubicBezTo>
                    <a:cubicBezTo>
                      <a:pt x="18" y="12"/>
                      <a:pt x="18" y="12"/>
                      <a:pt x="19" y="12"/>
                    </a:cubicBezTo>
                    <a:cubicBezTo>
                      <a:pt x="19" y="12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0"/>
                    </a:cubicBezTo>
                    <a:cubicBezTo>
                      <a:pt x="20" y="10"/>
                      <a:pt x="20" y="9"/>
                      <a:pt x="20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4"/>
                    </a:cubicBezTo>
                    <a:cubicBezTo>
                      <a:pt x="13" y="4"/>
                      <a:pt x="13" y="4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4"/>
                      <a:pt x="9" y="5"/>
                      <a:pt x="8" y="5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1"/>
                      <a:pt x="8" y="11"/>
                      <a:pt x="7" y="12"/>
                    </a:cubicBezTo>
                    <a:cubicBezTo>
                      <a:pt x="7" y="13"/>
                      <a:pt x="7" y="13"/>
                      <a:pt x="6" y="14"/>
                    </a:cubicBezTo>
                    <a:cubicBezTo>
                      <a:pt x="6" y="15"/>
                      <a:pt x="6" y="16"/>
                      <a:pt x="5" y="16"/>
                    </a:cubicBezTo>
                    <a:cubicBezTo>
                      <a:pt x="3" y="17"/>
                      <a:pt x="3" y="17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20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3" y="23"/>
                      <a:pt x="4" y="24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5"/>
                      <a:pt x="6" y="25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4"/>
                      <a:pt x="11" y="24"/>
                      <a:pt x="11" y="23"/>
                    </a:cubicBezTo>
                    <a:cubicBezTo>
                      <a:pt x="11" y="23"/>
                      <a:pt x="10" y="23"/>
                      <a:pt x="10" y="23"/>
                    </a:cubicBezTo>
                    <a:cubicBezTo>
                      <a:pt x="10" y="23"/>
                      <a:pt x="10" y="22"/>
                      <a:pt x="10" y="22"/>
                    </a:cubicBezTo>
                    <a:cubicBezTo>
                      <a:pt x="10" y="21"/>
                      <a:pt x="11" y="22"/>
                      <a:pt x="11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19"/>
                      <a:pt x="13" y="19"/>
                      <a:pt x="14" y="19"/>
                    </a:cubicBezTo>
                    <a:cubicBezTo>
                      <a:pt x="14" y="18"/>
                      <a:pt x="14" y="18"/>
                      <a:pt x="15" y="18"/>
                    </a:cubicBez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7"/>
                      <a:pt x="16" y="16"/>
                      <a:pt x="16" y="16"/>
                    </a:cubicBezTo>
                    <a:cubicBezTo>
                      <a:pt x="16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5" name="Google Shape;1185;p69"/>
              <p:cNvSpPr/>
              <p:nvPr/>
            </p:nvSpPr>
            <p:spPr>
              <a:xfrm>
                <a:off x="5629276" y="2568576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6" name="Google Shape;1186;p69"/>
              <p:cNvSpPr/>
              <p:nvPr/>
            </p:nvSpPr>
            <p:spPr>
              <a:xfrm>
                <a:off x="6202364" y="1984376"/>
                <a:ext cx="1111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7" name="Google Shape;1187;p69"/>
              <p:cNvSpPr/>
              <p:nvPr/>
            </p:nvSpPr>
            <p:spPr>
              <a:xfrm>
                <a:off x="6018214" y="1984376"/>
                <a:ext cx="766763" cy="854075"/>
              </a:xfrm>
              <a:custGeom>
                <a:rect b="b" l="l" r="r" t="t"/>
                <a:pathLst>
                  <a:path extrusionOk="0" h="79" w="71">
                    <a:moveTo>
                      <a:pt x="16" y="1"/>
                    </a:moveTo>
                    <a:cubicBezTo>
                      <a:pt x="16" y="2"/>
                      <a:pt x="16" y="2"/>
                      <a:pt x="15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4" y="3"/>
                      <a:pt x="14" y="3"/>
                      <a:pt x="13" y="2"/>
                    </a:cubicBezTo>
                    <a:cubicBezTo>
                      <a:pt x="12" y="2"/>
                      <a:pt x="12" y="2"/>
                      <a:pt x="11" y="2"/>
                    </a:cubicBezTo>
                    <a:cubicBezTo>
                      <a:pt x="11" y="2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7"/>
                      <a:pt x="11" y="7"/>
                      <a:pt x="12" y="7"/>
                    </a:cubicBezTo>
                    <a:cubicBezTo>
                      <a:pt x="12" y="8"/>
                      <a:pt x="12" y="8"/>
                      <a:pt x="13" y="8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4" y="9"/>
                      <a:pt x="14" y="8"/>
                      <a:pt x="14" y="9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2"/>
                      <a:pt x="13" y="12"/>
                    </a:cubicBezTo>
                    <a:cubicBezTo>
                      <a:pt x="13" y="12"/>
                      <a:pt x="14" y="12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2" y="14"/>
                    </a:cubicBezTo>
                    <a:cubicBezTo>
                      <a:pt x="12" y="14"/>
                      <a:pt x="13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5"/>
                      <a:pt x="11" y="16"/>
                      <a:pt x="11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8"/>
                      <a:pt x="11" y="18"/>
                      <a:pt x="10" y="18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1"/>
                      <a:pt x="8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5" y="22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2"/>
                      <a:pt x="5" y="22"/>
                      <a:pt x="4" y="23"/>
                    </a:cubicBezTo>
                    <a:cubicBezTo>
                      <a:pt x="4" y="23"/>
                      <a:pt x="4" y="23"/>
                      <a:pt x="3" y="23"/>
                    </a:cubicBezTo>
                    <a:cubicBezTo>
                      <a:pt x="3" y="23"/>
                      <a:pt x="3" y="24"/>
                      <a:pt x="3" y="24"/>
                    </a:cubicBezTo>
                    <a:cubicBezTo>
                      <a:pt x="3" y="25"/>
                      <a:pt x="3" y="25"/>
                      <a:pt x="3" y="26"/>
                    </a:cubicBezTo>
                    <a:cubicBezTo>
                      <a:pt x="4" y="26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7" y="28"/>
                      <a:pt x="7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2"/>
                      <a:pt x="7" y="32"/>
                      <a:pt x="7" y="32"/>
                    </a:cubicBezTo>
                    <a:cubicBezTo>
                      <a:pt x="7" y="32"/>
                      <a:pt x="7" y="31"/>
                      <a:pt x="6" y="31"/>
                    </a:cubicBezTo>
                    <a:cubicBezTo>
                      <a:pt x="6" y="31"/>
                      <a:pt x="6" y="32"/>
                      <a:pt x="5" y="32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2"/>
                      <a:pt x="4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3"/>
                    </a:cubicBezTo>
                    <a:cubicBezTo>
                      <a:pt x="2" y="33"/>
                      <a:pt x="1" y="33"/>
                      <a:pt x="1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2" y="35"/>
                      <a:pt x="2" y="36"/>
                      <a:pt x="3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4" y="36"/>
                      <a:pt x="5" y="36"/>
                      <a:pt x="5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5" y="37"/>
                      <a:pt x="5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7"/>
                      <a:pt x="3" y="37"/>
                      <a:pt x="3" y="38"/>
                    </a:cubicBezTo>
                    <a:cubicBezTo>
                      <a:pt x="3" y="38"/>
                      <a:pt x="3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39"/>
                      <a:pt x="5" y="40"/>
                      <a:pt x="5" y="40"/>
                    </a:cubicBezTo>
                    <a:cubicBezTo>
                      <a:pt x="5" y="40"/>
                      <a:pt x="5" y="40"/>
                      <a:pt x="6" y="41"/>
                    </a:cubicBezTo>
                    <a:cubicBezTo>
                      <a:pt x="6" y="41"/>
                      <a:pt x="7" y="41"/>
                      <a:pt x="7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8" y="43"/>
                      <a:pt x="8" y="42"/>
                      <a:pt x="9" y="42"/>
                    </a:cubicBezTo>
                    <a:cubicBezTo>
                      <a:pt x="9" y="42"/>
                      <a:pt x="9" y="42"/>
                      <a:pt x="10" y="42"/>
                    </a:cubicBezTo>
                    <a:cubicBezTo>
                      <a:pt x="10" y="42"/>
                      <a:pt x="11" y="42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11" y="40"/>
                      <a:pt x="11" y="39"/>
                    </a:cubicBezTo>
                    <a:cubicBezTo>
                      <a:pt x="11" y="39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2" y="38"/>
                    </a:cubicBezTo>
                    <a:cubicBezTo>
                      <a:pt x="12" y="38"/>
                      <a:pt x="12" y="38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3" y="40"/>
                      <a:pt x="12" y="40"/>
                      <a:pt x="12" y="41"/>
                    </a:cubicBezTo>
                    <a:cubicBezTo>
                      <a:pt x="13" y="41"/>
                      <a:pt x="13" y="41"/>
                      <a:pt x="13" y="42"/>
                    </a:cubicBezTo>
                    <a:cubicBezTo>
                      <a:pt x="13" y="42"/>
                      <a:pt x="14" y="43"/>
                      <a:pt x="13" y="43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3" y="44"/>
                      <a:pt x="13" y="45"/>
                      <a:pt x="13" y="45"/>
                    </a:cubicBezTo>
                    <a:cubicBezTo>
                      <a:pt x="13" y="46"/>
                      <a:pt x="13" y="46"/>
                      <a:pt x="13" y="47"/>
                    </a:cubicBezTo>
                    <a:cubicBezTo>
                      <a:pt x="13" y="47"/>
                      <a:pt x="14" y="47"/>
                      <a:pt x="14" y="48"/>
                    </a:cubicBezTo>
                    <a:cubicBezTo>
                      <a:pt x="14" y="49"/>
                      <a:pt x="14" y="49"/>
                      <a:pt x="14" y="50"/>
                    </a:cubicBezTo>
                    <a:cubicBezTo>
                      <a:pt x="14" y="50"/>
                      <a:pt x="14" y="50"/>
                      <a:pt x="15" y="51"/>
                    </a:cubicBezTo>
                    <a:cubicBezTo>
                      <a:pt x="15" y="51"/>
                      <a:pt x="15" y="52"/>
                      <a:pt x="15" y="53"/>
                    </a:cubicBezTo>
                    <a:cubicBezTo>
                      <a:pt x="15" y="53"/>
                      <a:pt x="15" y="54"/>
                      <a:pt x="15" y="54"/>
                    </a:cubicBezTo>
                    <a:cubicBezTo>
                      <a:pt x="15" y="55"/>
                      <a:pt x="16" y="55"/>
                      <a:pt x="16" y="56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6"/>
                      <a:pt x="17" y="57"/>
                      <a:pt x="17" y="57"/>
                    </a:cubicBezTo>
                    <a:cubicBezTo>
                      <a:pt x="17" y="58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0"/>
                    </a:cubicBezTo>
                    <a:cubicBezTo>
                      <a:pt x="19" y="60"/>
                      <a:pt x="19" y="60"/>
                      <a:pt x="19" y="61"/>
                    </a:cubicBezTo>
                    <a:cubicBezTo>
                      <a:pt x="20" y="61"/>
                      <a:pt x="20" y="62"/>
                      <a:pt x="20" y="62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66"/>
                      <a:pt x="20" y="67"/>
                      <a:pt x="21" y="67"/>
                    </a:cubicBezTo>
                    <a:cubicBezTo>
                      <a:pt x="21" y="67"/>
                      <a:pt x="21" y="67"/>
                      <a:pt x="22" y="68"/>
                    </a:cubicBezTo>
                    <a:cubicBezTo>
                      <a:pt x="22" y="68"/>
                      <a:pt x="22" y="69"/>
                      <a:pt x="23" y="69"/>
                    </a:cubicBezTo>
                    <a:cubicBezTo>
                      <a:pt x="23" y="70"/>
                      <a:pt x="23" y="70"/>
                      <a:pt x="23" y="71"/>
                    </a:cubicBezTo>
                    <a:cubicBezTo>
                      <a:pt x="23" y="71"/>
                      <a:pt x="24" y="72"/>
                      <a:pt x="24" y="72"/>
                    </a:cubicBezTo>
                    <a:cubicBezTo>
                      <a:pt x="24" y="73"/>
                      <a:pt x="24" y="73"/>
                      <a:pt x="24" y="74"/>
                    </a:cubicBezTo>
                    <a:cubicBezTo>
                      <a:pt x="25" y="75"/>
                      <a:pt x="24" y="76"/>
                      <a:pt x="25" y="76"/>
                    </a:cubicBezTo>
                    <a:cubicBezTo>
                      <a:pt x="25" y="77"/>
                      <a:pt x="25" y="77"/>
                      <a:pt x="26" y="77"/>
                    </a:cubicBezTo>
                    <a:cubicBezTo>
                      <a:pt x="26" y="77"/>
                      <a:pt x="26" y="78"/>
                      <a:pt x="26" y="78"/>
                    </a:cubicBezTo>
                    <a:cubicBezTo>
                      <a:pt x="26" y="79"/>
                      <a:pt x="27" y="78"/>
                      <a:pt x="27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9" y="78"/>
                      <a:pt x="29" y="78"/>
                      <a:pt x="29" y="77"/>
                    </a:cubicBezTo>
                    <a:cubicBezTo>
                      <a:pt x="29" y="76"/>
                      <a:pt x="30" y="76"/>
                      <a:pt x="30" y="76"/>
                    </a:cubicBezTo>
                    <a:cubicBezTo>
                      <a:pt x="30" y="76"/>
                      <a:pt x="30" y="75"/>
                      <a:pt x="31" y="75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3"/>
                      <a:pt x="31" y="73"/>
                      <a:pt x="31" y="73"/>
                    </a:cubicBezTo>
                    <a:cubicBezTo>
                      <a:pt x="32" y="72"/>
                      <a:pt x="32" y="73"/>
                      <a:pt x="32" y="72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33" y="72"/>
                      <a:pt x="33" y="72"/>
                      <a:pt x="33" y="71"/>
                    </a:cubicBezTo>
                    <a:cubicBezTo>
                      <a:pt x="33" y="71"/>
                      <a:pt x="33" y="70"/>
                      <a:pt x="33" y="70"/>
                    </a:cubicBezTo>
                    <a:cubicBezTo>
                      <a:pt x="33" y="69"/>
                      <a:pt x="33" y="69"/>
                      <a:pt x="33" y="68"/>
                    </a:cubicBezTo>
                    <a:cubicBezTo>
                      <a:pt x="33" y="68"/>
                      <a:pt x="33" y="67"/>
                      <a:pt x="33" y="67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4" y="65"/>
                      <a:pt x="34" y="65"/>
                      <a:pt x="34" y="64"/>
                    </a:cubicBezTo>
                    <a:cubicBezTo>
                      <a:pt x="34" y="64"/>
                      <a:pt x="33" y="64"/>
                      <a:pt x="33" y="63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3" y="62"/>
                      <a:pt x="33" y="62"/>
                      <a:pt x="33" y="61"/>
                    </a:cubicBezTo>
                    <a:cubicBezTo>
                      <a:pt x="33" y="61"/>
                      <a:pt x="33" y="60"/>
                      <a:pt x="33" y="60"/>
                    </a:cubicBezTo>
                    <a:cubicBezTo>
                      <a:pt x="33" y="59"/>
                      <a:pt x="33" y="59"/>
                      <a:pt x="33" y="58"/>
                    </a:cubicBezTo>
                    <a:cubicBezTo>
                      <a:pt x="33" y="58"/>
                      <a:pt x="33" y="57"/>
                      <a:pt x="33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35" y="57"/>
                      <a:pt x="35" y="57"/>
                      <a:pt x="35" y="57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5" y="55"/>
                      <a:pt x="35" y="55"/>
                      <a:pt x="36" y="55"/>
                    </a:cubicBezTo>
                    <a:cubicBezTo>
                      <a:pt x="36" y="55"/>
                      <a:pt x="36" y="55"/>
                      <a:pt x="37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8" y="55"/>
                      <a:pt x="38" y="55"/>
                      <a:pt x="38" y="54"/>
                    </a:cubicBezTo>
                    <a:cubicBezTo>
                      <a:pt x="38" y="54"/>
                      <a:pt x="38" y="53"/>
                      <a:pt x="38" y="53"/>
                    </a:cubicBezTo>
                    <a:cubicBezTo>
                      <a:pt x="39" y="53"/>
                      <a:pt x="39" y="53"/>
                      <a:pt x="39" y="52"/>
                    </a:cubicBezTo>
                    <a:cubicBezTo>
                      <a:pt x="39" y="52"/>
                      <a:pt x="39" y="52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0" y="51"/>
                      <a:pt x="40" y="50"/>
                      <a:pt x="41" y="50"/>
                    </a:cubicBezTo>
                    <a:cubicBezTo>
                      <a:pt x="41" y="50"/>
                      <a:pt x="41" y="50"/>
                      <a:pt x="42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7"/>
                      <a:pt x="44" y="47"/>
                    </a:cubicBezTo>
                    <a:cubicBezTo>
                      <a:pt x="44" y="47"/>
                      <a:pt x="44" y="47"/>
                      <a:pt x="44" y="46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6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8" y="44"/>
                      <a:pt x="48" y="44"/>
                      <a:pt x="48" y="43"/>
                    </a:cubicBezTo>
                    <a:cubicBezTo>
                      <a:pt x="48" y="43"/>
                      <a:pt x="48" y="43"/>
                      <a:pt x="48" y="42"/>
                    </a:cubicBezTo>
                    <a:cubicBezTo>
                      <a:pt x="48" y="42"/>
                      <a:pt x="48" y="41"/>
                      <a:pt x="48" y="41"/>
                    </a:cubicBezTo>
                    <a:cubicBezTo>
                      <a:pt x="48" y="40"/>
                      <a:pt x="49" y="40"/>
                      <a:pt x="49" y="40"/>
                    </a:cubicBezTo>
                    <a:cubicBezTo>
                      <a:pt x="49" y="40"/>
                      <a:pt x="49" y="40"/>
                      <a:pt x="50" y="40"/>
                    </a:cubicBezTo>
                    <a:cubicBezTo>
                      <a:pt x="50" y="40"/>
                      <a:pt x="50" y="39"/>
                      <a:pt x="50" y="39"/>
                    </a:cubicBezTo>
                    <a:cubicBezTo>
                      <a:pt x="51" y="39"/>
                      <a:pt x="51" y="40"/>
                      <a:pt x="51" y="40"/>
                    </a:cubicBezTo>
                    <a:cubicBezTo>
                      <a:pt x="51" y="40"/>
                      <a:pt x="51" y="40"/>
                      <a:pt x="51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39"/>
                      <a:pt x="52" y="40"/>
                      <a:pt x="52" y="40"/>
                    </a:cubicBezTo>
                    <a:cubicBezTo>
                      <a:pt x="52" y="40"/>
                      <a:pt x="53" y="39"/>
                      <a:pt x="53" y="39"/>
                    </a:cubicBezTo>
                    <a:cubicBezTo>
                      <a:pt x="53" y="39"/>
                      <a:pt x="53" y="39"/>
                      <a:pt x="53" y="39"/>
                    </a:cubicBezTo>
                    <a:cubicBezTo>
                      <a:pt x="53" y="39"/>
                      <a:pt x="53" y="38"/>
                      <a:pt x="53" y="38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53" y="36"/>
                      <a:pt x="53" y="36"/>
                      <a:pt x="52" y="35"/>
                    </a:cubicBezTo>
                    <a:cubicBezTo>
                      <a:pt x="52" y="35"/>
                      <a:pt x="52" y="35"/>
                      <a:pt x="52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3"/>
                      <a:pt x="52" y="33"/>
                      <a:pt x="52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1" y="32"/>
                      <a:pt x="50" y="32"/>
                      <a:pt x="50" y="32"/>
                    </a:cubicBezTo>
                    <a:cubicBezTo>
                      <a:pt x="50" y="32"/>
                      <a:pt x="50" y="31"/>
                      <a:pt x="50" y="31"/>
                    </a:cubicBezTo>
                    <a:cubicBezTo>
                      <a:pt x="50" y="31"/>
                      <a:pt x="50" y="30"/>
                      <a:pt x="50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2" y="30"/>
                      <a:pt x="52" y="30"/>
                      <a:pt x="52" y="29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9"/>
                      <a:pt x="51" y="29"/>
                      <a:pt x="51" y="29"/>
                    </a:cubicBezTo>
                    <a:cubicBezTo>
                      <a:pt x="51" y="29"/>
                      <a:pt x="51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8"/>
                      <a:pt x="49" y="27"/>
                      <a:pt x="49" y="27"/>
                    </a:cubicBezTo>
                    <a:cubicBezTo>
                      <a:pt x="49" y="27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1" y="26"/>
                    </a:cubicBezTo>
                    <a:cubicBezTo>
                      <a:pt x="51" y="26"/>
                      <a:pt x="51" y="26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7"/>
                      <a:pt x="52" y="27"/>
                      <a:pt x="53" y="27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4" y="28"/>
                      <a:pt x="53" y="28"/>
                      <a:pt x="53" y="29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4" y="29"/>
                      <a:pt x="54" y="30"/>
                      <a:pt x="54" y="30"/>
                    </a:cubicBezTo>
                    <a:cubicBezTo>
                      <a:pt x="54" y="30"/>
                      <a:pt x="54" y="30"/>
                      <a:pt x="55" y="30"/>
                    </a:cubicBezTo>
                    <a:cubicBezTo>
                      <a:pt x="56" y="30"/>
                      <a:pt x="56" y="30"/>
                      <a:pt x="57" y="30"/>
                    </a:cubicBezTo>
                    <a:cubicBezTo>
                      <a:pt x="58" y="30"/>
                      <a:pt x="58" y="30"/>
                      <a:pt x="59" y="30"/>
                    </a:cubicBezTo>
                    <a:cubicBezTo>
                      <a:pt x="59" y="30"/>
                      <a:pt x="60" y="29"/>
                      <a:pt x="60" y="30"/>
                    </a:cubicBezTo>
                    <a:cubicBezTo>
                      <a:pt x="60" y="30"/>
                      <a:pt x="60" y="30"/>
                      <a:pt x="60" y="31"/>
                    </a:cubicBezTo>
                    <a:cubicBezTo>
                      <a:pt x="60" y="31"/>
                      <a:pt x="60" y="31"/>
                      <a:pt x="60" y="31"/>
                    </a:cubicBezTo>
                    <a:cubicBezTo>
                      <a:pt x="59" y="31"/>
                      <a:pt x="60" y="32"/>
                      <a:pt x="60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3"/>
                      <a:pt x="58" y="33"/>
                      <a:pt x="58" y="34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8" y="35"/>
                      <a:pt x="58" y="35"/>
                      <a:pt x="59" y="35"/>
                    </a:cubicBezTo>
                    <a:cubicBezTo>
                      <a:pt x="59" y="36"/>
                      <a:pt x="59" y="36"/>
                      <a:pt x="59" y="35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1" y="34"/>
                      <a:pt x="61" y="35"/>
                      <a:pt x="61" y="35"/>
                    </a:cubicBezTo>
                    <a:cubicBezTo>
                      <a:pt x="61" y="36"/>
                      <a:pt x="60" y="36"/>
                      <a:pt x="61" y="36"/>
                    </a:cubicBezTo>
                    <a:cubicBezTo>
                      <a:pt x="61" y="37"/>
                      <a:pt x="61" y="36"/>
                      <a:pt x="62" y="37"/>
                    </a:cubicBezTo>
                    <a:cubicBezTo>
                      <a:pt x="62" y="37"/>
                      <a:pt x="62" y="37"/>
                      <a:pt x="62" y="38"/>
                    </a:cubicBezTo>
                    <a:cubicBezTo>
                      <a:pt x="62" y="38"/>
                      <a:pt x="62" y="38"/>
                      <a:pt x="62" y="3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8"/>
                      <a:pt x="63" y="39"/>
                      <a:pt x="63" y="38"/>
                    </a:cubicBezTo>
                    <a:cubicBezTo>
                      <a:pt x="63" y="38"/>
                      <a:pt x="64" y="38"/>
                      <a:pt x="64" y="38"/>
                    </a:cubicBezTo>
                    <a:cubicBezTo>
                      <a:pt x="64" y="37"/>
                      <a:pt x="63" y="37"/>
                      <a:pt x="63" y="37"/>
                    </a:cubicBezTo>
                    <a:cubicBezTo>
                      <a:pt x="63" y="37"/>
                      <a:pt x="63" y="37"/>
                      <a:pt x="63" y="36"/>
                    </a:cubicBezTo>
                    <a:cubicBezTo>
                      <a:pt x="63" y="36"/>
                      <a:pt x="64" y="36"/>
                      <a:pt x="64" y="36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3" y="34"/>
                      <a:pt x="63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5" y="33"/>
                      <a:pt x="65" y="34"/>
                      <a:pt x="65" y="34"/>
                    </a:cubicBezTo>
                    <a:cubicBezTo>
                      <a:pt x="66" y="33"/>
                      <a:pt x="65" y="33"/>
                      <a:pt x="65" y="32"/>
                    </a:cubicBezTo>
                    <a:cubicBezTo>
                      <a:pt x="66" y="32"/>
                      <a:pt x="66" y="32"/>
                      <a:pt x="66" y="31"/>
                    </a:cubicBezTo>
                    <a:cubicBezTo>
                      <a:pt x="66" y="31"/>
                      <a:pt x="66" y="31"/>
                      <a:pt x="66" y="30"/>
                    </a:cubicBezTo>
                    <a:cubicBezTo>
                      <a:pt x="66" y="30"/>
                      <a:pt x="66" y="30"/>
                      <a:pt x="66" y="29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6" y="29"/>
                      <a:pt x="66" y="29"/>
                      <a:pt x="66" y="28"/>
                    </a:cubicBezTo>
                    <a:cubicBezTo>
                      <a:pt x="66" y="28"/>
                      <a:pt x="66" y="28"/>
                      <a:pt x="66" y="27"/>
                    </a:cubicBezTo>
                    <a:cubicBezTo>
                      <a:pt x="66" y="27"/>
                      <a:pt x="66" y="27"/>
                      <a:pt x="66" y="26"/>
                    </a:cubicBezTo>
                    <a:cubicBezTo>
                      <a:pt x="66" y="26"/>
                      <a:pt x="66" y="25"/>
                      <a:pt x="67" y="25"/>
                    </a:cubicBezTo>
                    <a:cubicBezTo>
                      <a:pt x="67" y="24"/>
                      <a:pt x="68" y="25"/>
                      <a:pt x="68" y="24"/>
                    </a:cubicBezTo>
                    <a:cubicBezTo>
                      <a:pt x="68" y="24"/>
                      <a:pt x="69" y="24"/>
                      <a:pt x="69" y="23"/>
                    </a:cubicBezTo>
                    <a:cubicBezTo>
                      <a:pt x="70" y="23"/>
                      <a:pt x="70" y="23"/>
                      <a:pt x="71" y="22"/>
                    </a:cubicBezTo>
                    <a:cubicBezTo>
                      <a:pt x="71" y="21"/>
                      <a:pt x="70" y="21"/>
                      <a:pt x="70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69" y="19"/>
                      <a:pt x="69" y="19"/>
                    </a:cubicBezTo>
                    <a:cubicBezTo>
                      <a:pt x="69" y="19"/>
                      <a:pt x="69" y="18"/>
                      <a:pt x="68" y="18"/>
                    </a:cubicBezTo>
                    <a:cubicBezTo>
                      <a:pt x="68" y="18"/>
                      <a:pt x="68" y="18"/>
                      <a:pt x="67" y="18"/>
                    </a:cubicBezTo>
                    <a:cubicBezTo>
                      <a:pt x="66" y="18"/>
                      <a:pt x="66" y="19"/>
                      <a:pt x="65" y="19"/>
                    </a:cubicBezTo>
                    <a:cubicBezTo>
                      <a:pt x="65" y="19"/>
                      <a:pt x="64" y="18"/>
                      <a:pt x="64" y="18"/>
                    </a:cubicBezTo>
                    <a:cubicBezTo>
                      <a:pt x="64" y="18"/>
                      <a:pt x="63" y="19"/>
                      <a:pt x="63" y="19"/>
                    </a:cubicBezTo>
                    <a:cubicBezTo>
                      <a:pt x="62" y="19"/>
                      <a:pt x="62" y="19"/>
                      <a:pt x="61" y="19"/>
                    </a:cubicBezTo>
                    <a:cubicBezTo>
                      <a:pt x="61" y="19"/>
                      <a:pt x="60" y="19"/>
                      <a:pt x="60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19"/>
                      <a:pt x="57" y="19"/>
                      <a:pt x="57" y="19"/>
                    </a:cubicBezTo>
                    <a:cubicBezTo>
                      <a:pt x="56" y="19"/>
                      <a:pt x="56" y="19"/>
                      <a:pt x="55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3" y="21"/>
                      <a:pt x="53" y="20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2" y="21"/>
                      <a:pt x="52" y="21"/>
                      <a:pt x="51" y="21"/>
                    </a:cubicBezTo>
                    <a:cubicBezTo>
                      <a:pt x="51" y="21"/>
                      <a:pt x="51" y="22"/>
                      <a:pt x="50" y="21"/>
                    </a:cubicBezTo>
                    <a:cubicBezTo>
                      <a:pt x="50" y="21"/>
                      <a:pt x="50" y="21"/>
                      <a:pt x="50" y="20"/>
                    </a:cubicBezTo>
                    <a:cubicBezTo>
                      <a:pt x="49" y="20"/>
                      <a:pt x="49" y="20"/>
                      <a:pt x="48" y="20"/>
                    </a:cubicBezTo>
                    <a:cubicBezTo>
                      <a:pt x="48" y="20"/>
                      <a:pt x="47" y="20"/>
                      <a:pt x="47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2"/>
                      <a:pt x="47" y="22"/>
                      <a:pt x="47" y="23"/>
                    </a:cubicBezTo>
                    <a:cubicBezTo>
                      <a:pt x="47" y="23"/>
                      <a:pt x="47" y="23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5"/>
                      <a:pt x="49" y="25"/>
                      <a:pt x="48" y="26"/>
                    </a:cubicBezTo>
                    <a:cubicBezTo>
                      <a:pt x="48" y="26"/>
                      <a:pt x="48" y="26"/>
                      <a:pt x="47" y="26"/>
                    </a:cubicBezTo>
                    <a:cubicBezTo>
                      <a:pt x="47" y="26"/>
                      <a:pt x="46" y="26"/>
                      <a:pt x="46" y="26"/>
                    </a:cubicBezTo>
                    <a:cubicBezTo>
                      <a:pt x="46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5"/>
                      <a:pt x="41" y="25"/>
                      <a:pt x="41" y="24"/>
                    </a:cubicBezTo>
                    <a:cubicBezTo>
                      <a:pt x="40" y="24"/>
                      <a:pt x="40" y="24"/>
                      <a:pt x="40" y="23"/>
                    </a:cubicBezTo>
                    <a:cubicBezTo>
                      <a:pt x="40" y="23"/>
                      <a:pt x="39" y="23"/>
                      <a:pt x="39" y="23"/>
                    </a:cubicBezTo>
                    <a:cubicBezTo>
                      <a:pt x="39" y="23"/>
                      <a:pt x="38" y="24"/>
                      <a:pt x="38" y="24"/>
                    </a:cubicBezTo>
                    <a:cubicBezTo>
                      <a:pt x="38" y="24"/>
                      <a:pt x="37" y="24"/>
                      <a:pt x="37" y="24"/>
                    </a:cubicBezTo>
                    <a:cubicBezTo>
                      <a:pt x="36" y="24"/>
                      <a:pt x="36" y="24"/>
                      <a:pt x="35" y="24"/>
                    </a:cubicBezTo>
                    <a:cubicBezTo>
                      <a:pt x="35" y="23"/>
                      <a:pt x="35" y="23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2"/>
                      <a:pt x="32" y="21"/>
                      <a:pt x="32" y="21"/>
                    </a:cubicBezTo>
                    <a:cubicBezTo>
                      <a:pt x="31" y="21"/>
                      <a:pt x="31" y="21"/>
                      <a:pt x="31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28" y="20"/>
                      <a:pt x="28" y="20"/>
                    </a:cubicBezTo>
                    <a:cubicBezTo>
                      <a:pt x="28" y="20"/>
                      <a:pt x="28" y="19"/>
                      <a:pt x="28" y="19"/>
                    </a:cubicBezTo>
                    <a:cubicBezTo>
                      <a:pt x="28" y="19"/>
                      <a:pt x="28" y="18"/>
                      <a:pt x="27" y="18"/>
                    </a:cubicBezTo>
                    <a:cubicBezTo>
                      <a:pt x="27" y="18"/>
                      <a:pt x="26" y="17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5"/>
                      <a:pt x="23" y="15"/>
                      <a:pt x="22" y="15"/>
                    </a:cubicBezTo>
                    <a:cubicBezTo>
                      <a:pt x="22" y="15"/>
                      <a:pt x="21" y="15"/>
                      <a:pt x="21" y="15"/>
                    </a:cubicBezTo>
                    <a:cubicBezTo>
                      <a:pt x="21" y="15"/>
                      <a:pt x="21" y="14"/>
                      <a:pt x="21" y="14"/>
                    </a:cubicBezTo>
                    <a:cubicBezTo>
                      <a:pt x="20" y="14"/>
                      <a:pt x="21" y="13"/>
                      <a:pt x="22" y="13"/>
                    </a:cubicBezTo>
                    <a:cubicBezTo>
                      <a:pt x="22" y="13"/>
                      <a:pt x="22" y="12"/>
                      <a:pt x="23" y="12"/>
                    </a:cubicBezTo>
                    <a:cubicBezTo>
                      <a:pt x="23" y="12"/>
                      <a:pt x="23" y="12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0"/>
                      <a:pt x="23" y="9"/>
                    </a:cubicBezTo>
                    <a:cubicBezTo>
                      <a:pt x="23" y="9"/>
                      <a:pt x="24" y="9"/>
                      <a:pt x="24" y="8"/>
                    </a:cubicBezTo>
                    <a:cubicBezTo>
                      <a:pt x="24" y="8"/>
                      <a:pt x="24" y="7"/>
                      <a:pt x="24" y="7"/>
                    </a:cubicBezTo>
                    <a:cubicBezTo>
                      <a:pt x="24" y="6"/>
                      <a:pt x="23" y="6"/>
                      <a:pt x="23" y="6"/>
                    </a:cubicBezTo>
                    <a:cubicBezTo>
                      <a:pt x="23" y="5"/>
                      <a:pt x="23" y="5"/>
                      <a:pt x="22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1" y="2"/>
                      <a:pt x="21" y="2"/>
                      <a:pt x="20" y="2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8" y="0"/>
                      <a:pt x="18" y="1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8" name="Google Shape;1188;p69"/>
              <p:cNvSpPr/>
              <p:nvPr/>
            </p:nvSpPr>
            <p:spPr>
              <a:xfrm>
                <a:off x="3870326" y="2308226"/>
                <a:ext cx="442913" cy="454025"/>
              </a:xfrm>
              <a:custGeom>
                <a:rect b="b" l="l" r="r" t="t"/>
                <a:pathLst>
                  <a:path extrusionOk="0" h="42" w="41">
                    <a:moveTo>
                      <a:pt x="34" y="12"/>
                    </a:move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4" y="11"/>
                      <a:pt x="34" y="1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9"/>
                      <a:pt x="16" y="21"/>
                    </a:cubicBezTo>
                    <a:cubicBezTo>
                      <a:pt x="16" y="23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8" y="25"/>
                      <a:pt x="18" y="25"/>
                    </a:cubicBezTo>
                    <a:cubicBezTo>
                      <a:pt x="18" y="26"/>
                      <a:pt x="17" y="26"/>
                      <a:pt x="17" y="26"/>
                    </a:cubicBezTo>
                    <a:cubicBezTo>
                      <a:pt x="17" y="26"/>
                      <a:pt x="17" y="27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7" y="26"/>
                      <a:pt x="7" y="26"/>
                    </a:cubicBezTo>
                    <a:cubicBezTo>
                      <a:pt x="7" y="26"/>
                      <a:pt x="7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3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3" y="27"/>
                      <a:pt x="2" y="27"/>
                    </a:cubicBezTo>
                    <a:cubicBezTo>
                      <a:pt x="2" y="27"/>
                      <a:pt x="2" y="27"/>
                      <a:pt x="1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7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9"/>
                    </a:cubicBezTo>
                    <a:cubicBezTo>
                      <a:pt x="1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0" y="30"/>
                      <a:pt x="0" y="30"/>
                      <a:pt x="0" y="31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6"/>
                      <a:pt x="3" y="36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4" y="37"/>
                      <a:pt x="4" y="37"/>
                      <a:pt x="4" y="36"/>
                    </a:cubicBezTo>
                    <a:cubicBezTo>
                      <a:pt x="4" y="36"/>
                      <a:pt x="5" y="37"/>
                      <a:pt x="5" y="37"/>
                    </a:cubicBezTo>
                    <a:cubicBezTo>
                      <a:pt x="6" y="37"/>
                      <a:pt x="6" y="36"/>
                      <a:pt x="6" y="36"/>
                    </a:cubicBezTo>
                    <a:cubicBezTo>
                      <a:pt x="7" y="36"/>
                      <a:pt x="7" y="35"/>
                      <a:pt x="7" y="36"/>
                    </a:cubicBezTo>
                    <a:cubicBezTo>
                      <a:pt x="7" y="36"/>
                      <a:pt x="8" y="36"/>
                      <a:pt x="8" y="36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8"/>
                      <a:pt x="8" y="38"/>
                      <a:pt x="9" y="38"/>
                    </a:cubicBezTo>
                    <a:cubicBezTo>
                      <a:pt x="9" y="39"/>
                      <a:pt x="8" y="39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9" y="40"/>
                      <a:pt x="9" y="41"/>
                    </a:cubicBezTo>
                    <a:cubicBezTo>
                      <a:pt x="9" y="41"/>
                      <a:pt x="10" y="41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1" y="41"/>
                      <a:pt x="11" y="41"/>
                    </a:cubicBezTo>
                    <a:cubicBezTo>
                      <a:pt x="11" y="41"/>
                      <a:pt x="11" y="42"/>
                      <a:pt x="12" y="42"/>
                    </a:cubicBezTo>
                    <a:cubicBezTo>
                      <a:pt x="12" y="42"/>
                      <a:pt x="12" y="42"/>
                      <a:pt x="13" y="42"/>
                    </a:cubicBezTo>
                    <a:cubicBezTo>
                      <a:pt x="13" y="42"/>
                      <a:pt x="13" y="41"/>
                      <a:pt x="13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5" y="41"/>
                      <a:pt x="14" y="41"/>
                      <a:pt x="14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6" y="41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1"/>
                      <a:pt x="16" y="40"/>
                      <a:pt x="17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8"/>
                      <a:pt x="17" y="38"/>
                    </a:cubicBezTo>
                    <a:cubicBezTo>
                      <a:pt x="17" y="37"/>
                      <a:pt x="17" y="37"/>
                      <a:pt x="18" y="37"/>
                    </a:cubicBezTo>
                    <a:cubicBezTo>
                      <a:pt x="18" y="37"/>
                      <a:pt x="18" y="37"/>
                      <a:pt x="19" y="37"/>
                    </a:cubicBezTo>
                    <a:cubicBezTo>
                      <a:pt x="19" y="37"/>
                      <a:pt x="19" y="36"/>
                      <a:pt x="19" y="36"/>
                    </a:cubicBezTo>
                    <a:cubicBezTo>
                      <a:pt x="19" y="35"/>
                      <a:pt x="19" y="35"/>
                      <a:pt x="19" y="34"/>
                    </a:cubicBezTo>
                    <a:cubicBezTo>
                      <a:pt x="19" y="34"/>
                      <a:pt x="20" y="34"/>
                      <a:pt x="20" y="33"/>
                    </a:cubicBezTo>
                    <a:cubicBezTo>
                      <a:pt x="20" y="33"/>
                      <a:pt x="20" y="32"/>
                      <a:pt x="21" y="32"/>
                    </a:cubicBezTo>
                    <a:cubicBezTo>
                      <a:pt x="22" y="32"/>
                      <a:pt x="22" y="32"/>
                      <a:pt x="23" y="32"/>
                    </a:cubicBezTo>
                    <a:cubicBezTo>
                      <a:pt x="23" y="32"/>
                      <a:pt x="24" y="32"/>
                      <a:pt x="24" y="32"/>
                    </a:cubicBezTo>
                    <a:cubicBezTo>
                      <a:pt x="24" y="32"/>
                      <a:pt x="24" y="32"/>
                      <a:pt x="25" y="31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30"/>
                      <a:pt x="26" y="30"/>
                      <a:pt x="27" y="30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8" y="29"/>
                      <a:pt x="28" y="28"/>
                      <a:pt x="29" y="28"/>
                    </a:cubicBezTo>
                    <a:cubicBezTo>
                      <a:pt x="29" y="28"/>
                      <a:pt x="29" y="28"/>
                      <a:pt x="30" y="28"/>
                    </a:cubicBezTo>
                    <a:cubicBezTo>
                      <a:pt x="30" y="29"/>
                      <a:pt x="31" y="29"/>
                      <a:pt x="31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29"/>
                      <a:pt x="33" y="29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28"/>
                      <a:pt x="35" y="28"/>
                      <a:pt x="35" y="28"/>
                    </a:cubicBezTo>
                    <a:cubicBezTo>
                      <a:pt x="36" y="28"/>
                      <a:pt x="36" y="28"/>
                      <a:pt x="37" y="28"/>
                    </a:cubicBezTo>
                    <a:cubicBezTo>
                      <a:pt x="37" y="28"/>
                      <a:pt x="37" y="27"/>
                      <a:pt x="38" y="27"/>
                    </a:cubicBezTo>
                    <a:cubicBezTo>
                      <a:pt x="38" y="27"/>
                      <a:pt x="39" y="28"/>
                      <a:pt x="39" y="28"/>
                    </a:cubicBezTo>
                    <a:cubicBezTo>
                      <a:pt x="39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6"/>
                    </a:cubicBezTo>
                    <a:cubicBezTo>
                      <a:pt x="41" y="26"/>
                      <a:pt x="41" y="26"/>
                      <a:pt x="41" y="25"/>
                    </a:cubicBezTo>
                    <a:cubicBezTo>
                      <a:pt x="41" y="25"/>
                      <a:pt x="41" y="24"/>
                      <a:pt x="41" y="24"/>
                    </a:cubicBezTo>
                    <a:cubicBezTo>
                      <a:pt x="41" y="23"/>
                      <a:pt x="41" y="22"/>
                      <a:pt x="41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1" y="20"/>
                      <a:pt x="41" y="19"/>
                      <a:pt x="41" y="18"/>
                    </a:cubicBezTo>
                    <a:cubicBezTo>
                      <a:pt x="41" y="18"/>
                      <a:pt x="41" y="18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7"/>
                      <a:pt x="40" y="17"/>
                      <a:pt x="3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8" y="17"/>
                      <a:pt x="39" y="16"/>
                      <a:pt x="39" y="16"/>
                    </a:cubicBezTo>
                    <a:cubicBezTo>
                      <a:pt x="39" y="16"/>
                      <a:pt x="39" y="15"/>
                      <a:pt x="38" y="15"/>
                    </a:cubicBezTo>
                    <a:cubicBezTo>
                      <a:pt x="38" y="14"/>
                      <a:pt x="38" y="14"/>
                      <a:pt x="37" y="14"/>
                    </a:cubicBezTo>
                    <a:cubicBezTo>
                      <a:pt x="37" y="14"/>
                      <a:pt x="37" y="15"/>
                      <a:pt x="37" y="14"/>
                    </a:cubicBezTo>
                    <a:cubicBezTo>
                      <a:pt x="36" y="14"/>
                      <a:pt x="36" y="14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3"/>
                      <a:pt x="35" y="13"/>
                      <a:pt x="34" y="1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89" name="Google Shape;1189;p69"/>
              <p:cNvSpPr/>
              <p:nvPr/>
            </p:nvSpPr>
            <p:spPr>
              <a:xfrm>
                <a:off x="3740151" y="2686051"/>
                <a:ext cx="87313" cy="53975"/>
              </a:xfrm>
              <a:custGeom>
                <a:rect b="b" l="l" r="r" t="t"/>
                <a:pathLst>
                  <a:path extrusionOk="0" h="5" w="8">
                    <a:moveTo>
                      <a:pt x="1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0" name="Google Shape;1190;p69"/>
              <p:cNvSpPr/>
              <p:nvPr/>
            </p:nvSpPr>
            <p:spPr>
              <a:xfrm>
                <a:off x="4225926" y="2697164"/>
                <a:ext cx="76200" cy="184150"/>
              </a:xfrm>
              <a:custGeom>
                <a:rect b="b" l="l" r="r" t="t"/>
                <a:pathLst>
                  <a:path extrusionOk="0" h="17" w="7">
                    <a:moveTo>
                      <a:pt x="6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7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1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3" y="2"/>
                      <a:pt x="3" y="2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8"/>
                      <a:pt x="1" y="8"/>
                      <a:pt x="2" y="9"/>
                    </a:cubicBezTo>
                    <a:cubicBezTo>
                      <a:pt x="2" y="9"/>
                      <a:pt x="2" y="9"/>
                      <a:pt x="2" y="10"/>
                    </a:cubicBezTo>
                    <a:cubicBezTo>
                      <a:pt x="2" y="11"/>
                      <a:pt x="2" y="11"/>
                      <a:pt x="2" y="12"/>
                    </a:cubicBezTo>
                    <a:cubicBezTo>
                      <a:pt x="2" y="13"/>
                      <a:pt x="2" y="13"/>
                      <a:pt x="2" y="14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7"/>
                      <a:pt x="4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6"/>
                      <a:pt x="4" y="16"/>
                      <a:pt x="4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8"/>
                    </a:cubicBezTo>
                    <a:cubicBezTo>
                      <a:pt x="5" y="8"/>
                      <a:pt x="5" y="8"/>
                      <a:pt x="6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1" name="Google Shape;1191;p69"/>
              <p:cNvSpPr/>
              <p:nvPr/>
            </p:nvSpPr>
            <p:spPr>
              <a:xfrm>
                <a:off x="4529139" y="2913064"/>
                <a:ext cx="517525" cy="573088"/>
              </a:xfrm>
              <a:custGeom>
                <a:rect b="b" l="l" r="r" t="t"/>
                <a:pathLst>
                  <a:path extrusionOk="0" h="53" w="48">
                    <a:moveTo>
                      <a:pt x="0" y="33"/>
                    </a:moveTo>
                    <a:cubicBezTo>
                      <a:pt x="1" y="33"/>
                      <a:pt x="0" y="33"/>
                      <a:pt x="0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2"/>
                      <a:pt x="2" y="32"/>
                    </a:cubicBezTo>
                    <a:cubicBezTo>
                      <a:pt x="2" y="32"/>
                      <a:pt x="3" y="32"/>
                      <a:pt x="3" y="32"/>
                    </a:cubicBezTo>
                    <a:cubicBezTo>
                      <a:pt x="4" y="32"/>
                      <a:pt x="4" y="32"/>
                      <a:pt x="5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2"/>
                      <a:pt x="8" y="32"/>
                    </a:cubicBezTo>
                    <a:cubicBezTo>
                      <a:pt x="9" y="32"/>
                      <a:pt x="9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3"/>
                      <a:pt x="11" y="33"/>
                      <a:pt x="11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5"/>
                      <a:pt x="11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2" y="38"/>
                      <a:pt x="13" y="38"/>
                    </a:cubicBezTo>
                    <a:cubicBezTo>
                      <a:pt x="13" y="38"/>
                      <a:pt x="13" y="39"/>
                      <a:pt x="14" y="39"/>
                    </a:cubicBezTo>
                    <a:cubicBezTo>
                      <a:pt x="14" y="39"/>
                      <a:pt x="14" y="38"/>
                      <a:pt x="15" y="38"/>
                    </a:cubicBezTo>
                    <a:cubicBezTo>
                      <a:pt x="15" y="38"/>
                      <a:pt x="15" y="38"/>
                      <a:pt x="16" y="38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7" y="38"/>
                      <a:pt x="18" y="38"/>
                      <a:pt x="18" y="38"/>
                    </a:cubicBezTo>
                    <a:cubicBezTo>
                      <a:pt x="18" y="38"/>
                      <a:pt x="18" y="38"/>
                      <a:pt x="18" y="37"/>
                    </a:cubicBezTo>
                    <a:cubicBezTo>
                      <a:pt x="18" y="37"/>
                      <a:pt x="18" y="37"/>
                      <a:pt x="18" y="36"/>
                    </a:cubicBezTo>
                    <a:cubicBezTo>
                      <a:pt x="18" y="36"/>
                      <a:pt x="18" y="36"/>
                      <a:pt x="19" y="36"/>
                    </a:cubicBezTo>
                    <a:cubicBezTo>
                      <a:pt x="19" y="35"/>
                      <a:pt x="19" y="35"/>
                      <a:pt x="20" y="35"/>
                    </a:cubicBezTo>
                    <a:cubicBezTo>
                      <a:pt x="20" y="36"/>
                      <a:pt x="21" y="35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7"/>
                      <a:pt x="22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24" y="40"/>
                      <a:pt x="24" y="41"/>
                      <a:pt x="24" y="41"/>
                    </a:cubicBezTo>
                    <a:cubicBezTo>
                      <a:pt x="24" y="42"/>
                      <a:pt x="24" y="42"/>
                      <a:pt x="24" y="43"/>
                    </a:cubicBezTo>
                    <a:cubicBezTo>
                      <a:pt x="24" y="43"/>
                      <a:pt x="25" y="44"/>
                      <a:pt x="25" y="44"/>
                    </a:cubicBezTo>
                    <a:cubicBezTo>
                      <a:pt x="25" y="45"/>
                      <a:pt x="25" y="45"/>
                      <a:pt x="25" y="46"/>
                    </a:cubicBezTo>
                    <a:cubicBezTo>
                      <a:pt x="25" y="46"/>
                      <a:pt x="25" y="46"/>
                      <a:pt x="25" y="47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5" y="48"/>
                      <a:pt x="26" y="47"/>
                      <a:pt x="26" y="47"/>
                    </a:cubicBezTo>
                    <a:cubicBezTo>
                      <a:pt x="26" y="47"/>
                      <a:pt x="27" y="47"/>
                      <a:pt x="27" y="47"/>
                    </a:cubicBezTo>
                    <a:cubicBezTo>
                      <a:pt x="27" y="47"/>
                      <a:pt x="28" y="47"/>
                      <a:pt x="28" y="47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8"/>
                    </a:cubicBezTo>
                    <a:cubicBezTo>
                      <a:pt x="30" y="48"/>
                      <a:pt x="30" y="48"/>
                      <a:pt x="31" y="48"/>
                    </a:cubicBezTo>
                    <a:cubicBezTo>
                      <a:pt x="31" y="48"/>
                      <a:pt x="31" y="48"/>
                      <a:pt x="32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3" y="48"/>
                      <a:pt x="32" y="49"/>
                      <a:pt x="33" y="49"/>
                    </a:cubicBezTo>
                    <a:cubicBezTo>
                      <a:pt x="33" y="50"/>
                      <a:pt x="34" y="49"/>
                      <a:pt x="34" y="49"/>
                    </a:cubicBezTo>
                    <a:cubicBezTo>
                      <a:pt x="35" y="49"/>
                      <a:pt x="35" y="50"/>
                      <a:pt x="35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7" y="50"/>
                      <a:pt x="36" y="49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1"/>
                      <a:pt x="39" y="51"/>
                      <a:pt x="39" y="51"/>
                    </a:cubicBezTo>
                    <a:cubicBezTo>
                      <a:pt x="40" y="52"/>
                      <a:pt x="40" y="52"/>
                      <a:pt x="40" y="53"/>
                    </a:cubicBezTo>
                    <a:cubicBezTo>
                      <a:pt x="41" y="53"/>
                      <a:pt x="41" y="53"/>
                      <a:pt x="42" y="53"/>
                    </a:cubicBezTo>
                    <a:cubicBezTo>
                      <a:pt x="42" y="53"/>
                      <a:pt x="42" y="52"/>
                      <a:pt x="42" y="52"/>
                    </a:cubicBezTo>
                    <a:cubicBezTo>
                      <a:pt x="42" y="51"/>
                      <a:pt x="43" y="50"/>
                      <a:pt x="42" y="50"/>
                    </a:cubicBezTo>
                    <a:cubicBezTo>
                      <a:pt x="41" y="50"/>
                      <a:pt x="41" y="50"/>
                      <a:pt x="41" y="50"/>
                    </a:cubicBezTo>
                    <a:cubicBezTo>
                      <a:pt x="40" y="49"/>
                      <a:pt x="40" y="48"/>
                      <a:pt x="40" y="47"/>
                    </a:cubicBezTo>
                    <a:cubicBezTo>
                      <a:pt x="40" y="47"/>
                      <a:pt x="41" y="47"/>
                      <a:pt x="41" y="46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1" y="43"/>
                      <a:pt x="40" y="44"/>
                      <a:pt x="40" y="43"/>
                    </a:cubicBezTo>
                    <a:cubicBezTo>
                      <a:pt x="40" y="43"/>
                      <a:pt x="40" y="43"/>
                      <a:pt x="40" y="42"/>
                    </a:cubicBezTo>
                    <a:cubicBezTo>
                      <a:pt x="41" y="42"/>
                      <a:pt x="41" y="42"/>
                      <a:pt x="41" y="41"/>
                    </a:cubicBezTo>
                    <a:cubicBezTo>
                      <a:pt x="42" y="41"/>
                      <a:pt x="42" y="41"/>
                      <a:pt x="42" y="40"/>
                    </a:cubicBezTo>
                    <a:cubicBezTo>
                      <a:pt x="42" y="40"/>
                      <a:pt x="43" y="40"/>
                      <a:pt x="43" y="40"/>
                    </a:cubicBezTo>
                    <a:cubicBezTo>
                      <a:pt x="43" y="40"/>
                      <a:pt x="43" y="39"/>
                      <a:pt x="43" y="39"/>
                    </a:cubicBezTo>
                    <a:cubicBezTo>
                      <a:pt x="44" y="39"/>
                      <a:pt x="44" y="40"/>
                      <a:pt x="45" y="39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6" y="39"/>
                      <a:pt x="46" y="39"/>
                      <a:pt x="46" y="38"/>
                    </a:cubicBezTo>
                    <a:cubicBezTo>
                      <a:pt x="46" y="38"/>
                      <a:pt x="45" y="38"/>
                      <a:pt x="45" y="37"/>
                    </a:cubicBezTo>
                    <a:cubicBezTo>
                      <a:pt x="45" y="37"/>
                      <a:pt x="45" y="36"/>
                      <a:pt x="45" y="36"/>
                    </a:cubicBezTo>
                    <a:cubicBezTo>
                      <a:pt x="45" y="35"/>
                      <a:pt x="44" y="36"/>
                      <a:pt x="44" y="35"/>
                    </a:cubicBezTo>
                    <a:cubicBezTo>
                      <a:pt x="44" y="35"/>
                      <a:pt x="44" y="35"/>
                      <a:pt x="44" y="34"/>
                    </a:cubicBezTo>
                    <a:cubicBezTo>
                      <a:pt x="44" y="34"/>
                      <a:pt x="44" y="34"/>
                      <a:pt x="44" y="33"/>
                    </a:cubicBezTo>
                    <a:cubicBezTo>
                      <a:pt x="43" y="33"/>
                      <a:pt x="44" y="32"/>
                      <a:pt x="44" y="32"/>
                    </a:cubicBezTo>
                    <a:cubicBezTo>
                      <a:pt x="43" y="31"/>
                      <a:pt x="43" y="31"/>
                      <a:pt x="43" y="30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3"/>
                      <a:pt x="42" y="23"/>
                      <a:pt x="42" y="23"/>
                    </a:cubicBezTo>
                    <a:cubicBezTo>
                      <a:pt x="42" y="23"/>
                      <a:pt x="42" y="22"/>
                      <a:pt x="42" y="22"/>
                    </a:cubicBezTo>
                    <a:cubicBezTo>
                      <a:pt x="43" y="22"/>
                      <a:pt x="43" y="22"/>
                      <a:pt x="43" y="21"/>
                    </a:cubicBezTo>
                    <a:cubicBezTo>
                      <a:pt x="43" y="21"/>
                      <a:pt x="43" y="21"/>
                      <a:pt x="43" y="20"/>
                    </a:cubicBezTo>
                    <a:cubicBezTo>
                      <a:pt x="43" y="20"/>
                      <a:pt x="43" y="20"/>
                      <a:pt x="44" y="20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4" y="18"/>
                      <a:pt x="44" y="18"/>
                      <a:pt x="44" y="17"/>
                    </a:cubicBezTo>
                    <a:cubicBezTo>
                      <a:pt x="45" y="16"/>
                      <a:pt x="44" y="16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9"/>
                      <a:pt x="48" y="9"/>
                    </a:cubicBezTo>
                    <a:cubicBezTo>
                      <a:pt x="48" y="9"/>
                      <a:pt x="48" y="9"/>
                      <a:pt x="47" y="8"/>
                    </a:cubicBezTo>
                    <a:cubicBezTo>
                      <a:pt x="47" y="8"/>
                      <a:pt x="47" y="7"/>
                      <a:pt x="47" y="7"/>
                    </a:cubicBezTo>
                    <a:cubicBezTo>
                      <a:pt x="47" y="6"/>
                      <a:pt x="47" y="6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6" y="4"/>
                      <a:pt x="46" y="4"/>
                      <a:pt x="45" y="4"/>
                    </a:cubicBezTo>
                    <a:cubicBezTo>
                      <a:pt x="45" y="4"/>
                      <a:pt x="45" y="3"/>
                      <a:pt x="45" y="3"/>
                    </a:cubicBezTo>
                    <a:cubicBezTo>
                      <a:pt x="45" y="3"/>
                      <a:pt x="45" y="3"/>
                      <a:pt x="44" y="2"/>
                    </a:cubicBezTo>
                    <a:cubicBezTo>
                      <a:pt x="44" y="2"/>
                      <a:pt x="44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3"/>
                      <a:pt x="42" y="3"/>
                      <a:pt x="41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3"/>
                      <a:pt x="40" y="3"/>
                      <a:pt x="40" y="2"/>
                    </a:cubicBezTo>
                    <a:cubicBezTo>
                      <a:pt x="39" y="2"/>
                      <a:pt x="39" y="2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1"/>
                      <a:pt x="37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3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0" y="1"/>
                      <a:pt x="30" y="2"/>
                    </a:cubicBezTo>
                    <a:cubicBezTo>
                      <a:pt x="30" y="2"/>
                      <a:pt x="30" y="2"/>
                      <a:pt x="29" y="2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2"/>
                      <a:pt x="28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6" y="3"/>
                      <a:pt x="25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1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3"/>
                      <a:pt x="17" y="3"/>
                      <a:pt x="17" y="4"/>
                    </a:cubicBezTo>
                    <a:cubicBezTo>
                      <a:pt x="16" y="4"/>
                      <a:pt x="17" y="4"/>
                      <a:pt x="17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8"/>
                    </a:cubicBezTo>
                    <a:cubicBezTo>
                      <a:pt x="15" y="8"/>
                      <a:pt x="15" y="8"/>
                      <a:pt x="15" y="9"/>
                    </a:cubicBezTo>
                    <a:cubicBezTo>
                      <a:pt x="14" y="9"/>
                      <a:pt x="15" y="10"/>
                      <a:pt x="14" y="10"/>
                    </a:cubicBezTo>
                    <a:cubicBezTo>
                      <a:pt x="14" y="10"/>
                      <a:pt x="14" y="11"/>
                      <a:pt x="14" y="11"/>
                    </a:cubicBezTo>
                    <a:cubicBezTo>
                      <a:pt x="14" y="12"/>
                      <a:pt x="14" y="12"/>
                      <a:pt x="14" y="13"/>
                    </a:cubicBezTo>
                    <a:cubicBezTo>
                      <a:pt x="14" y="13"/>
                      <a:pt x="15" y="13"/>
                      <a:pt x="14" y="14"/>
                    </a:cubicBezTo>
                    <a:cubicBezTo>
                      <a:pt x="14" y="14"/>
                      <a:pt x="14" y="14"/>
                      <a:pt x="14" y="15"/>
                    </a:cubicBezTo>
                    <a:cubicBezTo>
                      <a:pt x="13" y="15"/>
                      <a:pt x="14" y="16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3" y="18"/>
                      <a:pt x="12" y="18"/>
                      <a:pt x="12" y="18"/>
                    </a:cubicBezTo>
                    <a:cubicBezTo>
                      <a:pt x="12" y="19"/>
                      <a:pt x="12" y="19"/>
                      <a:pt x="12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4"/>
                      <a:pt x="11" y="24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9" y="27"/>
                      <a:pt x="8" y="27"/>
                    </a:cubicBezTo>
                    <a:cubicBezTo>
                      <a:pt x="8" y="27"/>
                      <a:pt x="8" y="28"/>
                      <a:pt x="7" y="28"/>
                    </a:cubicBezTo>
                    <a:cubicBezTo>
                      <a:pt x="7" y="29"/>
                      <a:pt x="7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5" y="29"/>
                      <a:pt x="6" y="29"/>
                      <a:pt x="6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5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2" y="29"/>
                    </a:cubicBezTo>
                    <a:cubicBezTo>
                      <a:pt x="2" y="29"/>
                      <a:pt x="2" y="29"/>
                      <a:pt x="1" y="29"/>
                    </a:cubicBezTo>
                    <a:cubicBezTo>
                      <a:pt x="1" y="29"/>
                      <a:pt x="1" y="30"/>
                      <a:pt x="1" y="30"/>
                    </a:cubicBezTo>
                    <a:cubicBezTo>
                      <a:pt x="0" y="31"/>
                      <a:pt x="1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2" name="Google Shape;1192;p69"/>
              <p:cNvSpPr/>
              <p:nvPr/>
            </p:nvSpPr>
            <p:spPr>
              <a:xfrm>
                <a:off x="5143501" y="344328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3" name="Google Shape;1193;p69"/>
              <p:cNvSpPr/>
              <p:nvPr/>
            </p:nvSpPr>
            <p:spPr>
              <a:xfrm>
                <a:off x="5003801" y="3411539"/>
                <a:ext cx="301625" cy="508000"/>
              </a:xfrm>
              <a:custGeom>
                <a:rect b="b" l="l" r="r" t="t"/>
                <a:pathLst>
                  <a:path extrusionOk="0" h="47" w="28">
                    <a:moveTo>
                      <a:pt x="3" y="12"/>
                    </a:moveTo>
                    <a:cubicBezTo>
                      <a:pt x="3" y="12"/>
                      <a:pt x="3" y="12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2" y="16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5" y="17"/>
                      <a:pt x="6" y="17"/>
                      <a:pt x="6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7" y="18"/>
                      <a:pt x="7" y="19"/>
                      <a:pt x="7" y="19"/>
                    </a:cubicBezTo>
                    <a:cubicBezTo>
                      <a:pt x="7" y="20"/>
                      <a:pt x="7" y="20"/>
                      <a:pt x="7" y="21"/>
                    </a:cubicBezTo>
                    <a:cubicBezTo>
                      <a:pt x="7" y="22"/>
                      <a:pt x="7" y="22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4"/>
                      <a:pt x="7" y="24"/>
                      <a:pt x="7" y="25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8"/>
                      <a:pt x="6" y="28"/>
                      <a:pt x="6" y="29"/>
                    </a:cubicBezTo>
                    <a:cubicBezTo>
                      <a:pt x="6" y="29"/>
                      <a:pt x="6" y="30"/>
                      <a:pt x="6" y="30"/>
                    </a:cubicBezTo>
                    <a:cubicBezTo>
                      <a:pt x="6" y="30"/>
                      <a:pt x="5" y="31"/>
                      <a:pt x="5" y="31"/>
                    </a:cubicBezTo>
                    <a:cubicBezTo>
                      <a:pt x="5" y="32"/>
                      <a:pt x="5" y="32"/>
                      <a:pt x="4" y="32"/>
                    </a:cubicBezTo>
                    <a:cubicBezTo>
                      <a:pt x="4" y="32"/>
                      <a:pt x="4" y="33"/>
                      <a:pt x="4" y="33"/>
                    </a:cubicBezTo>
                    <a:cubicBezTo>
                      <a:pt x="4" y="33"/>
                      <a:pt x="3" y="33"/>
                      <a:pt x="3" y="34"/>
                    </a:cubicBezTo>
                    <a:cubicBezTo>
                      <a:pt x="3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6"/>
                    </a:cubicBezTo>
                    <a:cubicBezTo>
                      <a:pt x="3" y="36"/>
                      <a:pt x="2" y="36"/>
                      <a:pt x="2" y="37"/>
                    </a:cubicBezTo>
                    <a:cubicBezTo>
                      <a:pt x="2" y="38"/>
                      <a:pt x="3" y="38"/>
                      <a:pt x="3" y="39"/>
                    </a:cubicBezTo>
                    <a:cubicBezTo>
                      <a:pt x="3" y="39"/>
                      <a:pt x="4" y="39"/>
                      <a:pt x="4" y="40"/>
                    </a:cubicBezTo>
                    <a:cubicBezTo>
                      <a:pt x="4" y="40"/>
                      <a:pt x="4" y="41"/>
                      <a:pt x="4" y="41"/>
                    </a:cubicBezTo>
                    <a:cubicBezTo>
                      <a:pt x="3" y="41"/>
                      <a:pt x="4" y="42"/>
                      <a:pt x="4" y="42"/>
                    </a:cubicBezTo>
                    <a:cubicBezTo>
                      <a:pt x="3" y="43"/>
                      <a:pt x="3" y="43"/>
                      <a:pt x="3" y="44"/>
                    </a:cubicBezTo>
                    <a:cubicBezTo>
                      <a:pt x="3" y="44"/>
                      <a:pt x="3" y="45"/>
                      <a:pt x="3" y="45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5"/>
                      <a:pt x="6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7" y="43"/>
                      <a:pt x="7" y="42"/>
                      <a:pt x="8" y="42"/>
                    </a:cubicBezTo>
                    <a:cubicBezTo>
                      <a:pt x="8" y="42"/>
                      <a:pt x="9" y="42"/>
                      <a:pt x="9" y="42"/>
                    </a:cubicBezTo>
                    <a:cubicBezTo>
                      <a:pt x="10" y="41"/>
                      <a:pt x="10" y="42"/>
                      <a:pt x="11" y="41"/>
                    </a:cubicBezTo>
                    <a:cubicBezTo>
                      <a:pt x="11" y="41"/>
                      <a:pt x="11" y="41"/>
                      <a:pt x="12" y="4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38"/>
                      <a:pt x="12" y="38"/>
                      <a:pt x="13" y="37"/>
                    </a:cubicBezTo>
                    <a:cubicBezTo>
                      <a:pt x="13" y="37"/>
                      <a:pt x="13" y="36"/>
                      <a:pt x="13" y="36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4"/>
                      <a:pt x="13" y="34"/>
                      <a:pt x="13" y="33"/>
                    </a:cubicBezTo>
                    <a:cubicBezTo>
                      <a:pt x="12" y="33"/>
                      <a:pt x="13" y="33"/>
                      <a:pt x="13" y="32"/>
                    </a:cubicBezTo>
                    <a:cubicBezTo>
                      <a:pt x="12" y="32"/>
                      <a:pt x="12" y="31"/>
                      <a:pt x="12" y="31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29"/>
                      <a:pt x="11" y="29"/>
                      <a:pt x="11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2" y="27"/>
                      <a:pt x="13" y="27"/>
                      <a:pt x="13" y="27"/>
                    </a:cubicBezTo>
                    <a:cubicBezTo>
                      <a:pt x="13" y="27"/>
                      <a:pt x="14" y="27"/>
                      <a:pt x="14" y="26"/>
                    </a:cubicBezTo>
                    <a:cubicBezTo>
                      <a:pt x="15" y="26"/>
                      <a:pt x="14" y="26"/>
                      <a:pt x="15" y="25"/>
                    </a:cubicBezTo>
                    <a:cubicBezTo>
                      <a:pt x="15" y="24"/>
                      <a:pt x="16" y="24"/>
                      <a:pt x="16" y="24"/>
                    </a:cubicBezTo>
                    <a:cubicBezTo>
                      <a:pt x="16" y="24"/>
                      <a:pt x="16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8" y="22"/>
                    </a:cubicBezTo>
                    <a:cubicBezTo>
                      <a:pt x="18" y="22"/>
                      <a:pt x="18" y="21"/>
                      <a:pt x="19" y="21"/>
                    </a:cubicBezTo>
                    <a:cubicBezTo>
                      <a:pt x="19" y="20"/>
                      <a:pt x="20" y="20"/>
                      <a:pt x="20" y="20"/>
                    </a:cubicBezTo>
                    <a:cubicBezTo>
                      <a:pt x="21" y="20"/>
                      <a:pt x="22" y="20"/>
                      <a:pt x="22" y="19"/>
                    </a:cubicBezTo>
                    <a:cubicBezTo>
                      <a:pt x="23" y="19"/>
                      <a:pt x="23" y="18"/>
                      <a:pt x="24" y="18"/>
                    </a:cubicBezTo>
                    <a:cubicBezTo>
                      <a:pt x="24" y="17"/>
                      <a:pt x="25" y="17"/>
                      <a:pt x="25" y="17"/>
                    </a:cubicBezTo>
                    <a:cubicBezTo>
                      <a:pt x="25" y="16"/>
                      <a:pt x="25" y="16"/>
                      <a:pt x="25" y="15"/>
                    </a:cubicBezTo>
                    <a:cubicBezTo>
                      <a:pt x="25" y="15"/>
                      <a:pt x="26" y="15"/>
                      <a:pt x="26" y="14"/>
                    </a:cubicBezTo>
                    <a:cubicBezTo>
                      <a:pt x="27" y="14"/>
                      <a:pt x="27" y="14"/>
                      <a:pt x="27" y="13"/>
                    </a:cubicBezTo>
                    <a:cubicBezTo>
                      <a:pt x="27" y="13"/>
                      <a:pt x="28" y="12"/>
                      <a:pt x="28" y="12"/>
                    </a:cubicBezTo>
                    <a:cubicBezTo>
                      <a:pt x="28" y="11"/>
                      <a:pt x="28" y="11"/>
                      <a:pt x="28" y="10"/>
                    </a:cubicBezTo>
                    <a:cubicBezTo>
                      <a:pt x="28" y="10"/>
                      <a:pt x="28" y="9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5"/>
                      <a:pt x="28" y="5"/>
                    </a:cubicBezTo>
                    <a:cubicBezTo>
                      <a:pt x="28" y="4"/>
                      <a:pt x="28" y="3"/>
                      <a:pt x="28" y="3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1"/>
                      <a:pt x="25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5" y="2"/>
                      <a:pt x="24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3"/>
                      <a:pt x="22" y="3"/>
                    </a:cubicBezTo>
                    <a:cubicBezTo>
                      <a:pt x="22" y="3"/>
                      <a:pt x="22" y="2"/>
                      <a:pt x="21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0" y="2"/>
                      <a:pt x="20" y="3"/>
                      <a:pt x="20" y="3"/>
                    </a:cubicBezTo>
                    <a:cubicBezTo>
                      <a:pt x="20" y="3"/>
                      <a:pt x="20" y="4"/>
                      <a:pt x="19" y="4"/>
                    </a:cubicBezTo>
                    <a:cubicBezTo>
                      <a:pt x="19" y="4"/>
                      <a:pt x="19" y="3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7" y="3"/>
                      <a:pt x="17" y="3"/>
                      <a:pt x="17" y="4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4"/>
                      <a:pt x="13" y="4"/>
                      <a:pt x="12" y="4"/>
                    </a:cubicBezTo>
                    <a:cubicBezTo>
                      <a:pt x="12" y="5"/>
                      <a:pt x="12" y="5"/>
                      <a:pt x="12" y="6"/>
                    </a:cubicBezTo>
                    <a:cubicBezTo>
                      <a:pt x="13" y="6"/>
                      <a:pt x="13" y="6"/>
                      <a:pt x="13" y="7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4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5" y="14"/>
                      <a:pt x="15" y="15"/>
                      <a:pt x="14" y="15"/>
                    </a:cubicBezTo>
                    <a:cubicBezTo>
                      <a:pt x="14" y="15"/>
                      <a:pt x="14" y="16"/>
                      <a:pt x="13" y="16"/>
                    </a:cubicBezTo>
                    <a:cubicBezTo>
                      <a:pt x="13" y="16"/>
                      <a:pt x="13" y="16"/>
                      <a:pt x="12" y="16"/>
                    </a:cubicBezTo>
                    <a:cubicBezTo>
                      <a:pt x="12" y="16"/>
                      <a:pt x="12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2" y="13"/>
                      <a:pt x="12" y="13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9" y="12"/>
                      <a:pt x="9" y="11"/>
                      <a:pt x="9" y="11"/>
                    </a:cubicBezTo>
                    <a:cubicBezTo>
                      <a:pt x="8" y="11"/>
                      <a:pt x="9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6" y="11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1"/>
                      <a:pt x="5" y="11"/>
                      <a:pt x="4" y="11"/>
                    </a:cubicBezTo>
                    <a:cubicBezTo>
                      <a:pt x="4" y="12"/>
                      <a:pt x="4" y="12"/>
                      <a:pt x="3" y="1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4" name="Google Shape;1194;p69"/>
              <p:cNvSpPr/>
              <p:nvPr/>
            </p:nvSpPr>
            <p:spPr>
              <a:xfrm>
                <a:off x="4560889" y="2351089"/>
                <a:ext cx="292100" cy="498475"/>
              </a:xfrm>
              <a:custGeom>
                <a:rect b="b" l="l" r="r" t="t"/>
                <a:pathLst>
                  <a:path extrusionOk="0" h="46" w="27">
                    <a:moveTo>
                      <a:pt x="1" y="28"/>
                    </a:moveTo>
                    <a:cubicBezTo>
                      <a:pt x="2" y="28"/>
                      <a:pt x="1" y="29"/>
                      <a:pt x="2" y="29"/>
                    </a:cubicBezTo>
                    <a:cubicBezTo>
                      <a:pt x="2" y="29"/>
                      <a:pt x="2" y="29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3" y="30"/>
                      <a:pt x="3" y="31"/>
                      <a:pt x="3" y="31"/>
                    </a:cubicBezTo>
                    <a:cubicBezTo>
                      <a:pt x="3" y="31"/>
                      <a:pt x="4" y="31"/>
                      <a:pt x="4" y="32"/>
                    </a:cubicBezTo>
                    <a:cubicBezTo>
                      <a:pt x="4" y="32"/>
                      <a:pt x="4" y="33"/>
                      <a:pt x="4" y="33"/>
                    </a:cubicBezTo>
                    <a:cubicBezTo>
                      <a:pt x="4" y="33"/>
                      <a:pt x="4" y="34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5" y="35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6" y="38"/>
                      <a:pt x="5" y="39"/>
                    </a:cubicBezTo>
                    <a:cubicBezTo>
                      <a:pt x="5" y="39"/>
                      <a:pt x="5" y="39"/>
                      <a:pt x="4" y="39"/>
                    </a:cubicBezTo>
                    <a:cubicBezTo>
                      <a:pt x="4" y="39"/>
                      <a:pt x="4" y="39"/>
                      <a:pt x="3" y="39"/>
                    </a:cubicBezTo>
                    <a:cubicBezTo>
                      <a:pt x="3" y="39"/>
                      <a:pt x="2" y="39"/>
                      <a:pt x="2" y="39"/>
                    </a:cubicBezTo>
                    <a:cubicBezTo>
                      <a:pt x="2" y="39"/>
                      <a:pt x="2" y="40"/>
                      <a:pt x="2" y="40"/>
                    </a:cubicBezTo>
                    <a:cubicBezTo>
                      <a:pt x="2" y="40"/>
                      <a:pt x="2" y="40"/>
                      <a:pt x="2" y="41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5" y="43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7" y="46"/>
                    </a:cubicBezTo>
                    <a:cubicBezTo>
                      <a:pt x="7" y="46"/>
                      <a:pt x="7" y="46"/>
                      <a:pt x="8" y="46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8" y="45"/>
                      <a:pt x="8" y="46"/>
                      <a:pt x="9" y="46"/>
                    </a:cubicBezTo>
                    <a:cubicBezTo>
                      <a:pt x="9" y="46"/>
                      <a:pt x="9" y="45"/>
                      <a:pt x="10" y="45"/>
                    </a:cubicBezTo>
                    <a:cubicBezTo>
                      <a:pt x="10" y="44"/>
                      <a:pt x="10" y="45"/>
                      <a:pt x="11" y="45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3"/>
                      <a:pt x="11" y="43"/>
                      <a:pt x="12" y="43"/>
                    </a:cubicBezTo>
                    <a:cubicBezTo>
                      <a:pt x="12" y="42"/>
                      <a:pt x="12" y="42"/>
                      <a:pt x="13" y="42"/>
                    </a:cubicBezTo>
                    <a:cubicBezTo>
                      <a:pt x="13" y="42"/>
                      <a:pt x="14" y="42"/>
                      <a:pt x="14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1"/>
                      <a:pt x="18" y="41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20" y="39"/>
                      <a:pt x="20" y="39"/>
                      <a:pt x="20" y="39"/>
                    </a:cubicBezTo>
                    <a:cubicBezTo>
                      <a:pt x="20" y="39"/>
                      <a:pt x="20" y="39"/>
                      <a:pt x="20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2" y="37"/>
                    </a:cubicBezTo>
                    <a:cubicBezTo>
                      <a:pt x="22" y="36"/>
                      <a:pt x="22" y="36"/>
                      <a:pt x="23" y="36"/>
                    </a:cubicBezTo>
                    <a:cubicBezTo>
                      <a:pt x="23" y="36"/>
                      <a:pt x="23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3" y="35"/>
                      <a:pt x="23" y="35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3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2"/>
                      <a:pt x="23" y="32"/>
                      <a:pt x="23" y="31"/>
                    </a:cubicBezTo>
                    <a:cubicBezTo>
                      <a:pt x="23" y="31"/>
                      <a:pt x="23" y="30"/>
                      <a:pt x="23" y="30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3" y="28"/>
                      <a:pt x="23" y="28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6"/>
                      <a:pt x="23" y="26"/>
                      <a:pt x="23" y="26"/>
                    </a:cubicBezTo>
                    <a:cubicBezTo>
                      <a:pt x="23" y="25"/>
                      <a:pt x="23" y="25"/>
                      <a:pt x="24" y="25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4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1"/>
                      <a:pt x="25" y="11"/>
                    </a:cubicBezTo>
                    <a:cubicBezTo>
                      <a:pt x="25" y="11"/>
                      <a:pt x="25" y="11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2" y="10"/>
                      <a:pt x="22" y="9"/>
                      <a:pt x="21" y="9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7" y="7"/>
                      <a:pt x="17" y="6"/>
                      <a:pt x="16" y="6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3" y="5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0" y="3"/>
                      <a:pt x="9" y="2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6" y="8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1"/>
                    </a:cubicBezTo>
                    <a:cubicBezTo>
                      <a:pt x="5" y="12"/>
                      <a:pt x="5" y="12"/>
                      <a:pt x="5" y="13"/>
                    </a:cubicBezTo>
                    <a:cubicBezTo>
                      <a:pt x="5" y="16"/>
                      <a:pt x="7" y="17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4" y="20"/>
                      <a:pt x="4" y="21"/>
                    </a:cubicBezTo>
                    <a:cubicBezTo>
                      <a:pt x="4" y="21"/>
                      <a:pt x="3" y="21"/>
                      <a:pt x="3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3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5" name="Google Shape;1195;p69"/>
              <p:cNvSpPr/>
              <p:nvPr/>
            </p:nvSpPr>
            <p:spPr>
              <a:xfrm>
                <a:off x="5122864" y="2935289"/>
                <a:ext cx="215900" cy="292100"/>
              </a:xfrm>
              <a:custGeom>
                <a:rect b="b" l="l" r="r" t="t"/>
                <a:pathLst>
                  <a:path extrusionOk="0" h="27" w="20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3" y="5"/>
                      <a:pt x="3" y="6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6"/>
                    </a:cubicBezTo>
                    <a:cubicBezTo>
                      <a:pt x="0" y="16"/>
                      <a:pt x="1" y="16"/>
                      <a:pt x="0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2" y="18"/>
                      <a:pt x="2" y="18"/>
                    </a:cubicBezTo>
                    <a:cubicBezTo>
                      <a:pt x="3" y="18"/>
                      <a:pt x="4" y="18"/>
                      <a:pt x="5" y="19"/>
                    </a:cubicBezTo>
                    <a:cubicBezTo>
                      <a:pt x="5" y="19"/>
                      <a:pt x="6" y="20"/>
                      <a:pt x="6" y="20"/>
                    </a:cubicBezTo>
                    <a:cubicBezTo>
                      <a:pt x="7" y="21"/>
                      <a:pt x="7" y="21"/>
                      <a:pt x="8" y="21"/>
                    </a:cubicBezTo>
                    <a:cubicBezTo>
                      <a:pt x="8" y="22"/>
                      <a:pt x="9" y="22"/>
                      <a:pt x="9" y="22"/>
                    </a:cubicBezTo>
                    <a:cubicBezTo>
                      <a:pt x="10" y="23"/>
                      <a:pt x="9" y="23"/>
                      <a:pt x="9" y="24"/>
                    </a:cubicBezTo>
                    <a:cubicBezTo>
                      <a:pt x="10" y="25"/>
                      <a:pt x="10" y="25"/>
                      <a:pt x="11" y="26"/>
                    </a:cubicBez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7"/>
                      <a:pt x="13" y="27"/>
                      <a:pt x="13" y="27"/>
                    </a:cubicBezTo>
                    <a:cubicBezTo>
                      <a:pt x="13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2"/>
                      <a:pt x="17" y="22"/>
                    </a:cubicBezTo>
                    <a:cubicBezTo>
                      <a:pt x="17" y="22"/>
                      <a:pt x="17" y="21"/>
                      <a:pt x="17" y="21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7" y="16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3"/>
                      <a:pt x="18" y="12"/>
                      <a:pt x="18" y="12"/>
                    </a:cubicBezTo>
                    <a:cubicBezTo>
                      <a:pt x="18" y="11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8" y="5"/>
                      <a:pt x="19" y="5"/>
                      <a:pt x="19" y="4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2"/>
                      <a:pt x="17" y="1"/>
                      <a:pt x="17" y="1"/>
                    </a:cubicBezTo>
                    <a:cubicBezTo>
                      <a:pt x="17" y="1"/>
                      <a:pt x="17" y="2"/>
                      <a:pt x="1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3"/>
                    </a:cubicBezTo>
                    <a:cubicBezTo>
                      <a:pt x="15" y="3"/>
                      <a:pt x="15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6" name="Google Shape;1196;p69"/>
              <p:cNvSpPr/>
              <p:nvPr/>
            </p:nvSpPr>
            <p:spPr>
              <a:xfrm>
                <a:off x="5327651" y="2686051"/>
                <a:ext cx="53975" cy="65088"/>
              </a:xfrm>
              <a:custGeom>
                <a:rect b="b" l="l" r="r" t="t"/>
                <a:pathLst>
                  <a:path extrusionOk="0" h="6" w="5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2"/>
                      <a:pt x="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6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4" y="6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4" y="1"/>
                      <a:pt x="4" y="1"/>
                      <a:pt x="4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7" name="Google Shape;1197;p69"/>
              <p:cNvSpPr/>
              <p:nvPr/>
            </p:nvSpPr>
            <p:spPr>
              <a:xfrm>
                <a:off x="4852989" y="1573214"/>
                <a:ext cx="63500" cy="96838"/>
              </a:xfrm>
              <a:custGeom>
                <a:rect b="b" l="l" r="r" t="t"/>
                <a:pathLst>
                  <a:path extrusionOk="0" h="9" w="6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4"/>
                      <a:pt x="3" y="4"/>
                      <a:pt x="3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8"/>
                      <a:pt x="6" y="8"/>
                      <a:pt x="5" y="8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8" name="Google Shape;1198;p69"/>
              <p:cNvSpPr/>
              <p:nvPr/>
            </p:nvSpPr>
            <p:spPr>
              <a:xfrm>
                <a:off x="4841876" y="1573214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99" name="Google Shape;1199;p69"/>
              <p:cNvSpPr/>
              <p:nvPr/>
            </p:nvSpPr>
            <p:spPr>
              <a:xfrm>
                <a:off x="4637089" y="1216026"/>
                <a:ext cx="9525" cy="22225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0" name="Google Shape;1200;p69"/>
              <p:cNvSpPr/>
              <p:nvPr/>
            </p:nvSpPr>
            <p:spPr>
              <a:xfrm>
                <a:off x="4171951" y="1216026"/>
                <a:ext cx="22225" cy="11113"/>
              </a:xfrm>
              <a:custGeom>
                <a:rect b="b" l="l" r="r" t="t"/>
                <a:pathLst>
                  <a:path extrusionOk="0" h="1" w="2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1" name="Google Shape;1201;p69"/>
              <p:cNvSpPr/>
              <p:nvPr/>
            </p:nvSpPr>
            <p:spPr>
              <a:xfrm>
                <a:off x="4129089" y="1249364"/>
                <a:ext cx="22225" cy="9525"/>
              </a:xfrm>
              <a:custGeom>
                <a:rect b="b" l="l" r="r" t="t"/>
                <a:pathLst>
                  <a:path extrusionOk="0" h="1" w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2" name="Google Shape;1202;p69"/>
              <p:cNvSpPr/>
              <p:nvPr/>
            </p:nvSpPr>
            <p:spPr>
              <a:xfrm>
                <a:off x="4043364" y="1270001"/>
                <a:ext cx="204788" cy="260350"/>
              </a:xfrm>
              <a:custGeom>
                <a:rect b="b" l="l" r="r" t="t"/>
                <a:pathLst>
                  <a:path extrusionOk="0" h="24" w="19">
                    <a:moveTo>
                      <a:pt x="1" y="3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4" y="7"/>
                      <a:pt x="3" y="7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9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4" y="10"/>
                      <a:pt x="4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6" y="11"/>
                      <a:pt x="7" y="11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3"/>
                    </a:cubicBezTo>
                    <a:cubicBezTo>
                      <a:pt x="9" y="13"/>
                      <a:pt x="9" y="13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20"/>
                      <a:pt x="5" y="19"/>
                      <a:pt x="5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1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21"/>
                      <a:pt x="5" y="21"/>
                      <a:pt x="5" y="22"/>
                    </a:cubicBezTo>
                    <a:cubicBezTo>
                      <a:pt x="5" y="22"/>
                      <a:pt x="4" y="22"/>
                      <a:pt x="4" y="22"/>
                    </a:cubicBezTo>
                    <a:cubicBezTo>
                      <a:pt x="4" y="22"/>
                      <a:pt x="4" y="23"/>
                      <a:pt x="3" y="23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3" y="24"/>
                      <a:pt x="4" y="24"/>
                      <a:pt x="4" y="24"/>
                    </a:cubicBezTo>
                    <a:cubicBezTo>
                      <a:pt x="5" y="24"/>
                      <a:pt x="5" y="23"/>
                      <a:pt x="5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9" y="22"/>
                    </a:cubicBezTo>
                    <a:cubicBezTo>
                      <a:pt x="9" y="22"/>
                      <a:pt x="9" y="22"/>
                      <a:pt x="10" y="22"/>
                    </a:cubicBezTo>
                    <a:cubicBezTo>
                      <a:pt x="10" y="22"/>
                      <a:pt x="10" y="22"/>
                      <a:pt x="11" y="22"/>
                    </a:cubicBezTo>
                    <a:cubicBezTo>
                      <a:pt x="11" y="22"/>
                      <a:pt x="11" y="22"/>
                      <a:pt x="12" y="21"/>
                    </a:cubicBezTo>
                    <a:cubicBezTo>
                      <a:pt x="13" y="21"/>
                      <a:pt x="13" y="21"/>
                      <a:pt x="14" y="21"/>
                    </a:cubicBezTo>
                    <a:cubicBezTo>
                      <a:pt x="14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7" y="21"/>
                    </a:cubicBezTo>
                    <a:cubicBezTo>
                      <a:pt x="17" y="21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8" y="20"/>
                      <a:pt x="17" y="20"/>
                    </a:cubicBezTo>
                    <a:cubicBezTo>
                      <a:pt x="17" y="20"/>
                      <a:pt x="17" y="20"/>
                      <a:pt x="17" y="19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19" y="16"/>
                      <a:pt x="18" y="16"/>
                      <a:pt x="17" y="16"/>
                    </a:cubicBezTo>
                    <a:cubicBezTo>
                      <a:pt x="17" y="16"/>
                      <a:pt x="17" y="16"/>
                      <a:pt x="17" y="15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2" y="10"/>
                      <a:pt x="13" y="10"/>
                      <a:pt x="13" y="9"/>
                    </a:cubicBezTo>
                    <a:cubicBezTo>
                      <a:pt x="12" y="9"/>
                      <a:pt x="12" y="9"/>
                      <a:pt x="12" y="8"/>
                    </a:cubicBezTo>
                    <a:cubicBezTo>
                      <a:pt x="12" y="8"/>
                      <a:pt x="11" y="8"/>
                      <a:pt x="11" y="7"/>
                    </a:cubicBezTo>
                    <a:cubicBezTo>
                      <a:pt x="11" y="7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8" y="7"/>
                      <a:pt x="9" y="7"/>
                      <a:pt x="9" y="6"/>
                    </a:cubicBezTo>
                    <a:cubicBezTo>
                      <a:pt x="10" y="6"/>
                      <a:pt x="9" y="6"/>
                      <a:pt x="10" y="6"/>
                    </a:cubicBezTo>
                    <a:cubicBezTo>
                      <a:pt x="10" y="5"/>
                      <a:pt x="10" y="6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2" y="3"/>
                      <a:pt x="11" y="2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9" y="2"/>
                      <a:pt x="9" y="3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5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3" name="Google Shape;1203;p69"/>
              <p:cNvSpPr/>
              <p:nvPr/>
            </p:nvSpPr>
            <p:spPr>
              <a:xfrm>
                <a:off x="4064001" y="1335089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4" name="Google Shape;1204;p69"/>
              <p:cNvSpPr/>
              <p:nvPr/>
            </p:nvSpPr>
            <p:spPr>
              <a:xfrm>
                <a:off x="4064001" y="1346201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5" name="Google Shape;1205;p69"/>
              <p:cNvSpPr/>
              <p:nvPr/>
            </p:nvSpPr>
            <p:spPr>
              <a:xfrm>
                <a:off x="4064001" y="1357314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6" name="Google Shape;1206;p69"/>
              <p:cNvSpPr/>
              <p:nvPr/>
            </p:nvSpPr>
            <p:spPr>
              <a:xfrm>
                <a:off x="4021139" y="1368426"/>
                <a:ext cx="65088" cy="42863"/>
              </a:xfrm>
              <a:custGeom>
                <a:rect b="b" l="l" r="r" t="t"/>
                <a:pathLst>
                  <a:path extrusionOk="0" h="4" w="6">
                    <a:moveTo>
                      <a:pt x="1" y="3"/>
                    </a:moveTo>
                    <a:cubicBezTo>
                      <a:pt x="1" y="3"/>
                      <a:pt x="1" y="4"/>
                      <a:pt x="1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3" y="2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3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7" name="Google Shape;1207;p69"/>
              <p:cNvSpPr/>
              <p:nvPr/>
            </p:nvSpPr>
            <p:spPr>
              <a:xfrm>
                <a:off x="4064001" y="141128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8" name="Google Shape;1208;p69"/>
              <p:cNvSpPr/>
              <p:nvPr/>
            </p:nvSpPr>
            <p:spPr>
              <a:xfrm>
                <a:off x="4367214" y="1595439"/>
                <a:ext cx="96838" cy="63500"/>
              </a:xfrm>
              <a:custGeom>
                <a:rect b="b" l="l" r="r" t="t"/>
                <a:pathLst>
                  <a:path extrusionOk="0" h="6" w="9">
                    <a:moveTo>
                      <a:pt x="2" y="5"/>
                    </a:moveTo>
                    <a:cubicBezTo>
                      <a:pt x="2" y="5"/>
                      <a:pt x="2" y="6"/>
                      <a:pt x="2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7" y="4"/>
                    </a:cubicBezTo>
                    <a:cubicBezTo>
                      <a:pt x="7" y="4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3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2" y="4"/>
                      <a:pt x="2" y="5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9" name="Google Shape;1209;p69"/>
              <p:cNvSpPr/>
              <p:nvPr/>
            </p:nvSpPr>
            <p:spPr>
              <a:xfrm>
                <a:off x="4387851" y="1658939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0" name="Google Shape;1210;p69"/>
              <p:cNvSpPr/>
              <p:nvPr/>
            </p:nvSpPr>
            <p:spPr>
              <a:xfrm>
                <a:off x="4614864" y="968376"/>
                <a:ext cx="269875" cy="269875"/>
              </a:xfrm>
              <a:custGeom>
                <a:rect b="b" l="l" r="r" t="t"/>
                <a:pathLst>
                  <a:path extrusionOk="0" h="25" w="25">
                    <a:moveTo>
                      <a:pt x="2" y="3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5" y="4"/>
                      <a:pt x="5" y="4"/>
                    </a:cubicBezTo>
                    <a:cubicBezTo>
                      <a:pt x="5" y="4"/>
                      <a:pt x="6" y="4"/>
                      <a:pt x="6" y="5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6" y="6"/>
                      <a:pt x="7" y="6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9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2" y="12"/>
                      <a:pt x="12" y="12"/>
                    </a:cubicBezTo>
                    <a:cubicBezTo>
                      <a:pt x="11" y="13"/>
                      <a:pt x="11" y="12"/>
                      <a:pt x="10" y="12"/>
                    </a:cubicBezTo>
                    <a:cubicBezTo>
                      <a:pt x="10" y="12"/>
                      <a:pt x="10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6"/>
                      <a:pt x="6" y="16"/>
                    </a:cubicBezTo>
                    <a:cubicBezTo>
                      <a:pt x="6" y="16"/>
                      <a:pt x="6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4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6" y="20"/>
                    </a:cubicBezTo>
                    <a:cubicBezTo>
                      <a:pt x="6" y="20"/>
                      <a:pt x="5" y="21"/>
                      <a:pt x="5" y="21"/>
                    </a:cubicBezTo>
                    <a:cubicBezTo>
                      <a:pt x="5" y="22"/>
                      <a:pt x="5" y="22"/>
                      <a:pt x="6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8" y="24"/>
                      <a:pt x="8" y="24"/>
                    </a:cubicBezTo>
                    <a:cubicBezTo>
                      <a:pt x="8" y="24"/>
                      <a:pt x="9" y="24"/>
                      <a:pt x="9" y="24"/>
                    </a:cubicBezTo>
                    <a:cubicBezTo>
                      <a:pt x="9" y="24"/>
                      <a:pt x="9" y="25"/>
                      <a:pt x="9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5"/>
                      <a:pt x="12" y="24"/>
                      <a:pt x="13" y="24"/>
                    </a:cubicBezTo>
                    <a:cubicBezTo>
                      <a:pt x="13" y="24"/>
                      <a:pt x="14" y="24"/>
                      <a:pt x="14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3" y="20"/>
                    </a:cubicBezTo>
                    <a:cubicBezTo>
                      <a:pt x="23" y="19"/>
                      <a:pt x="24" y="19"/>
                      <a:pt x="24" y="19"/>
                    </a:cubicBezTo>
                    <a:cubicBezTo>
                      <a:pt x="24" y="18"/>
                      <a:pt x="25" y="17"/>
                      <a:pt x="24" y="17"/>
                    </a:cubicBezTo>
                    <a:cubicBezTo>
                      <a:pt x="24" y="17"/>
                      <a:pt x="24" y="17"/>
                      <a:pt x="23" y="17"/>
                    </a:cubicBezTo>
                    <a:cubicBezTo>
                      <a:pt x="23" y="17"/>
                      <a:pt x="23" y="16"/>
                      <a:pt x="23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6"/>
                      <a:pt x="21" y="16"/>
                      <a:pt x="21" y="15"/>
                    </a:cubicBezTo>
                    <a:cubicBezTo>
                      <a:pt x="21" y="15"/>
                      <a:pt x="21" y="15"/>
                      <a:pt x="22" y="15"/>
                    </a:cubicBezTo>
                    <a:cubicBezTo>
                      <a:pt x="22" y="15"/>
                      <a:pt x="22" y="14"/>
                      <a:pt x="21" y="14"/>
                    </a:cubicBezTo>
                    <a:cubicBezTo>
                      <a:pt x="21" y="14"/>
                      <a:pt x="21" y="14"/>
                      <a:pt x="20" y="14"/>
                    </a:cubicBezTo>
                    <a:cubicBezTo>
                      <a:pt x="20" y="14"/>
                      <a:pt x="21" y="13"/>
                      <a:pt x="20" y="13"/>
                    </a:cubicBezTo>
                    <a:cubicBezTo>
                      <a:pt x="20" y="13"/>
                      <a:pt x="20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2"/>
                      <a:pt x="19" y="12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9"/>
                    </a:cubicBezTo>
                    <a:cubicBezTo>
                      <a:pt x="18" y="9"/>
                      <a:pt x="18" y="8"/>
                      <a:pt x="18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7" y="4"/>
                      <a:pt x="16" y="5"/>
                      <a:pt x="16" y="4"/>
                    </a:cubicBezTo>
                    <a:cubicBezTo>
                      <a:pt x="15" y="4"/>
                      <a:pt x="15" y="3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6" y="1"/>
                      <a:pt x="16" y="1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1"/>
                    </a:cubicBezTo>
                    <a:cubicBezTo>
                      <a:pt x="9" y="1"/>
                      <a:pt x="10" y="2"/>
                      <a:pt x="10" y="2"/>
                    </a:cubicBezTo>
                    <a:cubicBezTo>
                      <a:pt x="10" y="2"/>
                      <a:pt x="10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1" name="Google Shape;1211;p69"/>
              <p:cNvSpPr/>
              <p:nvPr/>
            </p:nvSpPr>
            <p:spPr>
              <a:xfrm>
                <a:off x="4691064" y="1346201"/>
                <a:ext cx="96838" cy="76200"/>
              </a:xfrm>
              <a:custGeom>
                <a:rect b="b" l="l" r="r" t="t"/>
                <a:pathLst>
                  <a:path extrusionOk="0" h="7" w="9">
                    <a:moveTo>
                      <a:pt x="9" y="2"/>
                    </a:moveTo>
                    <a:cubicBezTo>
                      <a:pt x="8" y="2"/>
                      <a:pt x="8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5"/>
                    </a:cubicBezTo>
                    <a:cubicBezTo>
                      <a:pt x="7" y="5"/>
                      <a:pt x="7" y="5"/>
                      <a:pt x="8" y="4"/>
                    </a:cubicBezTo>
                    <a:cubicBezTo>
                      <a:pt x="8" y="4"/>
                      <a:pt x="8" y="4"/>
                      <a:pt x="9" y="4"/>
                    </a:cubicBezTo>
                    <a:cubicBezTo>
                      <a:pt x="9" y="3"/>
                      <a:pt x="8" y="3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2" name="Google Shape;1212;p69"/>
              <p:cNvSpPr/>
              <p:nvPr/>
            </p:nvSpPr>
            <p:spPr>
              <a:xfrm>
                <a:off x="5219701" y="1919289"/>
                <a:ext cx="258763" cy="258763"/>
              </a:xfrm>
              <a:custGeom>
                <a:rect b="b" l="l" r="r" t="t"/>
                <a:pathLst>
                  <a:path extrusionOk="0" h="24" w="24">
                    <a:moveTo>
                      <a:pt x="13" y="3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1" y="1"/>
                      <a:pt x="11" y="0"/>
                      <a:pt x="11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2"/>
                      <a:pt x="6" y="2"/>
                      <a:pt x="5" y="2"/>
                    </a:cubicBezTo>
                    <a:cubicBezTo>
                      <a:pt x="5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6"/>
                      <a:pt x="5" y="7"/>
                      <a:pt x="4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3" y="10"/>
                      <a:pt x="3" y="9"/>
                      <a:pt x="2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2" y="16"/>
                      <a:pt x="3" y="16"/>
                      <a:pt x="3" y="16"/>
                    </a:cubicBezTo>
                    <a:cubicBezTo>
                      <a:pt x="4" y="17"/>
                      <a:pt x="4" y="17"/>
                      <a:pt x="5" y="17"/>
                    </a:cubicBezTo>
                    <a:cubicBezTo>
                      <a:pt x="6" y="18"/>
                      <a:pt x="6" y="18"/>
                      <a:pt x="7" y="18"/>
                    </a:cubicBezTo>
                    <a:cubicBezTo>
                      <a:pt x="8" y="18"/>
                      <a:pt x="8" y="18"/>
                      <a:pt x="9" y="19"/>
                    </a:cubicBezTo>
                    <a:cubicBezTo>
                      <a:pt x="10" y="19"/>
                      <a:pt x="10" y="19"/>
                      <a:pt x="11" y="19"/>
                    </a:cubicBezTo>
                    <a:cubicBezTo>
                      <a:pt x="11" y="20"/>
                      <a:pt x="12" y="20"/>
                      <a:pt x="12" y="21"/>
                    </a:cubicBezTo>
                    <a:cubicBezTo>
                      <a:pt x="12" y="21"/>
                      <a:pt x="11" y="21"/>
                      <a:pt x="12" y="22"/>
                    </a:cubicBezTo>
                    <a:cubicBezTo>
                      <a:pt x="12" y="22"/>
                      <a:pt x="12" y="22"/>
                      <a:pt x="13" y="23"/>
                    </a:cubicBezTo>
                    <a:cubicBezTo>
                      <a:pt x="14" y="23"/>
                      <a:pt x="15" y="23"/>
                      <a:pt x="17" y="23"/>
                    </a:cubicBezTo>
                    <a:cubicBezTo>
                      <a:pt x="17" y="23"/>
                      <a:pt x="17" y="24"/>
                      <a:pt x="18" y="24"/>
                    </a:cubicBezTo>
                    <a:cubicBezTo>
                      <a:pt x="18" y="24"/>
                      <a:pt x="18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20" y="22"/>
                      <a:pt x="20" y="22"/>
                    </a:cubicBezTo>
                    <a:cubicBezTo>
                      <a:pt x="20" y="22"/>
                      <a:pt x="21" y="22"/>
                      <a:pt x="21" y="22"/>
                    </a:cubicBezTo>
                    <a:cubicBezTo>
                      <a:pt x="21" y="22"/>
                      <a:pt x="20" y="22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8"/>
                      <a:pt x="22" y="18"/>
                      <a:pt x="21" y="17"/>
                    </a:cubicBezTo>
                    <a:cubicBezTo>
                      <a:pt x="21" y="17"/>
                      <a:pt x="22" y="17"/>
                      <a:pt x="21" y="16"/>
                    </a:cubicBezTo>
                    <a:cubicBezTo>
                      <a:pt x="21" y="15"/>
                      <a:pt x="21" y="15"/>
                      <a:pt x="20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1"/>
                      <a:pt x="16" y="11"/>
                      <a:pt x="15" y="10"/>
                    </a:cubicBezTo>
                    <a:cubicBezTo>
                      <a:pt x="15" y="10"/>
                      <a:pt x="15" y="10"/>
                      <a:pt x="15" y="9"/>
                    </a:cubicBezTo>
                    <a:cubicBezTo>
                      <a:pt x="15" y="9"/>
                      <a:pt x="15" y="8"/>
                      <a:pt x="15" y="8"/>
                    </a:cubicBezTo>
                    <a:cubicBezTo>
                      <a:pt x="15" y="7"/>
                      <a:pt x="16" y="7"/>
                      <a:pt x="16" y="7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5"/>
                      <a:pt x="16" y="5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3"/>
                      <a:pt x="13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3" name="Google Shape;1213;p69"/>
              <p:cNvSpPr/>
              <p:nvPr/>
            </p:nvSpPr>
            <p:spPr>
              <a:xfrm>
                <a:off x="5510214" y="1757364"/>
                <a:ext cx="400050" cy="238125"/>
              </a:xfrm>
              <a:custGeom>
                <a:rect b="b" l="l" r="r" t="t"/>
                <a:pathLst>
                  <a:path extrusionOk="0" h="22" w="37">
                    <a:moveTo>
                      <a:pt x="1" y="3"/>
                    </a:moveTo>
                    <a:cubicBezTo>
                      <a:pt x="1" y="3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2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5"/>
                      <a:pt x="5" y="5"/>
                      <a:pt x="4" y="5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3" y="5"/>
                      <a:pt x="3" y="5"/>
                      <a:pt x="2" y="5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3" y="9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7" y="14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8" y="15"/>
                      <a:pt x="9" y="15"/>
                      <a:pt x="9" y="14"/>
                    </a:cubicBezTo>
                    <a:cubicBezTo>
                      <a:pt x="9" y="14"/>
                      <a:pt x="9" y="14"/>
                      <a:pt x="10" y="13"/>
                    </a:cubicBezTo>
                    <a:cubicBezTo>
                      <a:pt x="10" y="13"/>
                      <a:pt x="10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3" y="12"/>
                      <a:pt x="13" y="13"/>
                      <a:pt x="14" y="13"/>
                    </a:cubicBezTo>
                    <a:cubicBezTo>
                      <a:pt x="14" y="13"/>
                      <a:pt x="15" y="13"/>
                      <a:pt x="15" y="13"/>
                    </a:cubicBezTo>
                    <a:cubicBezTo>
                      <a:pt x="15" y="14"/>
                      <a:pt x="16" y="14"/>
                      <a:pt x="16" y="14"/>
                    </a:cubicBezTo>
                    <a:cubicBezTo>
                      <a:pt x="16" y="14"/>
                      <a:pt x="17" y="14"/>
                      <a:pt x="17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0" y="16"/>
                      <a:pt x="21" y="16"/>
                    </a:cubicBezTo>
                    <a:cubicBezTo>
                      <a:pt x="21" y="16"/>
                      <a:pt x="22" y="16"/>
                      <a:pt x="22" y="16"/>
                    </a:cubicBezTo>
                    <a:cubicBezTo>
                      <a:pt x="22" y="16"/>
                      <a:pt x="22" y="17"/>
                      <a:pt x="23" y="17"/>
                    </a:cubicBezTo>
                    <a:cubicBezTo>
                      <a:pt x="23" y="17"/>
                      <a:pt x="23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5" y="18"/>
                      <a:pt x="25" y="18"/>
                      <a:pt x="25" y="19"/>
                    </a:cubicBezTo>
                    <a:cubicBezTo>
                      <a:pt x="25" y="19"/>
                      <a:pt x="25" y="19"/>
                      <a:pt x="26" y="20"/>
                    </a:cubicBezTo>
                    <a:cubicBezTo>
                      <a:pt x="26" y="20"/>
                      <a:pt x="26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7" y="21"/>
                    </a:cubicBezTo>
                    <a:cubicBezTo>
                      <a:pt x="27" y="21"/>
                      <a:pt x="27" y="21"/>
                      <a:pt x="28" y="21"/>
                    </a:cubicBezTo>
                    <a:cubicBezTo>
                      <a:pt x="28" y="21"/>
                      <a:pt x="28" y="22"/>
                      <a:pt x="29" y="21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1"/>
                      <a:pt x="30" y="20"/>
                      <a:pt x="30" y="20"/>
                    </a:cubicBezTo>
                    <a:cubicBezTo>
                      <a:pt x="30" y="19"/>
                      <a:pt x="31" y="20"/>
                      <a:pt x="31" y="19"/>
                    </a:cubicBezTo>
                    <a:cubicBezTo>
                      <a:pt x="31" y="19"/>
                      <a:pt x="31" y="19"/>
                      <a:pt x="32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9"/>
                      <a:pt x="33" y="19"/>
                      <a:pt x="33" y="18"/>
                    </a:cubicBezTo>
                    <a:cubicBezTo>
                      <a:pt x="33" y="18"/>
                      <a:pt x="33" y="17"/>
                      <a:pt x="33" y="17"/>
                    </a:cubicBezTo>
                    <a:cubicBezTo>
                      <a:pt x="33" y="16"/>
                      <a:pt x="33" y="16"/>
                      <a:pt x="34" y="16"/>
                    </a:cubicBezTo>
                    <a:cubicBezTo>
                      <a:pt x="34" y="16"/>
                      <a:pt x="34" y="16"/>
                      <a:pt x="35" y="16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6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4"/>
                    </a:cubicBezTo>
                    <a:cubicBezTo>
                      <a:pt x="37" y="14"/>
                      <a:pt x="37" y="14"/>
                      <a:pt x="37" y="13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4" y="13"/>
                    </a:cubicBezTo>
                    <a:cubicBezTo>
                      <a:pt x="34" y="13"/>
                      <a:pt x="34" y="13"/>
                      <a:pt x="33" y="13"/>
                    </a:cubicBez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9" y="10"/>
                      <a:pt x="29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7" y="8"/>
                      <a:pt x="27" y="8"/>
                      <a:pt x="26" y="8"/>
                    </a:cubicBezTo>
                    <a:cubicBezTo>
                      <a:pt x="26" y="7"/>
                      <a:pt x="25" y="7"/>
                      <a:pt x="25" y="6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5"/>
                      <a:pt x="22" y="5"/>
                      <a:pt x="21" y="5"/>
                    </a:cubicBezTo>
                    <a:cubicBezTo>
                      <a:pt x="21" y="5"/>
                      <a:pt x="21" y="4"/>
                      <a:pt x="21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9" y="2"/>
                      <a:pt x="19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7" y="0"/>
                      <a:pt x="16" y="0"/>
                    </a:cubicBezTo>
                    <a:cubicBezTo>
                      <a:pt x="15" y="0"/>
                      <a:pt x="15" y="1"/>
                      <a:pt x="14" y="1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12" y="3"/>
                      <a:pt x="12" y="4"/>
                      <a:pt x="11" y="4"/>
                    </a:cubicBezTo>
                    <a:cubicBezTo>
                      <a:pt x="11" y="4"/>
                      <a:pt x="11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8" y="3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4" name="Google Shape;1214;p69"/>
              <p:cNvSpPr/>
              <p:nvPr/>
            </p:nvSpPr>
            <p:spPr>
              <a:xfrm>
                <a:off x="4668839" y="1649414"/>
                <a:ext cx="0" cy="9525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5" name="Google Shape;1215;p69"/>
              <p:cNvSpPr/>
              <p:nvPr/>
            </p:nvSpPr>
            <p:spPr>
              <a:xfrm>
                <a:off x="4668839" y="1649414"/>
                <a:ext cx="96838" cy="128588"/>
              </a:xfrm>
              <a:custGeom>
                <a:rect b="b" l="l" r="r" t="t"/>
                <a:pathLst>
                  <a:path extrusionOk="0" h="12" w="9">
                    <a:moveTo>
                      <a:pt x="9" y="9"/>
                    </a:moveTo>
                    <a:cubicBezTo>
                      <a:pt x="9" y="9"/>
                      <a:pt x="9" y="8"/>
                      <a:pt x="9" y="8"/>
                    </a:cubicBezTo>
                    <a:cubicBezTo>
                      <a:pt x="9" y="8"/>
                      <a:pt x="9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9" y="6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3" y="8"/>
                      <a:pt x="3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4" y="11"/>
                    </a:cubicBez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1"/>
                    </a:cubicBezTo>
                    <a:cubicBezTo>
                      <a:pt x="8" y="11"/>
                      <a:pt x="8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6" name="Google Shape;1216;p69"/>
              <p:cNvSpPr/>
              <p:nvPr/>
            </p:nvSpPr>
            <p:spPr>
              <a:xfrm>
                <a:off x="4614864" y="1541464"/>
                <a:ext cx="130175" cy="53975"/>
              </a:xfrm>
              <a:custGeom>
                <a:rect b="b" l="l" r="r" t="t"/>
                <a:pathLst>
                  <a:path extrusionOk="0" h="5" w="12"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3"/>
                    </a:cubicBezTo>
                    <a:cubicBezTo>
                      <a:pt x="8" y="3"/>
                      <a:pt x="8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1" y="3"/>
                      <a:pt x="11" y="3"/>
                      <a:pt x="11" y="4"/>
                    </a:cubicBezTo>
                    <a:cubicBezTo>
                      <a:pt x="11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1"/>
                      <a:pt x="10" y="1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7" name="Google Shape;1217;p69"/>
              <p:cNvSpPr/>
              <p:nvPr/>
            </p:nvSpPr>
            <p:spPr>
              <a:xfrm>
                <a:off x="6827839" y="2438401"/>
                <a:ext cx="238125" cy="465138"/>
              </a:xfrm>
              <a:custGeom>
                <a:rect b="b" l="l" r="r" t="t"/>
                <a:pathLst>
                  <a:path extrusionOk="0" h="43" w="22">
                    <a:moveTo>
                      <a:pt x="1" y="9"/>
                    </a:moveTo>
                    <a:cubicBezTo>
                      <a:pt x="2" y="9"/>
                      <a:pt x="2" y="9"/>
                      <a:pt x="2" y="10"/>
                    </a:cubicBezTo>
                    <a:cubicBezTo>
                      <a:pt x="3" y="10"/>
                      <a:pt x="3" y="10"/>
                      <a:pt x="3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4" y="13"/>
                      <a:pt x="5" y="13"/>
                      <a:pt x="5" y="14"/>
                    </a:cubicBezTo>
                    <a:cubicBezTo>
                      <a:pt x="5" y="14"/>
                      <a:pt x="5" y="14"/>
                      <a:pt x="5" y="15"/>
                    </a:cubicBezTo>
                    <a:cubicBezTo>
                      <a:pt x="5" y="15"/>
                      <a:pt x="5" y="15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9"/>
                      <a:pt x="5" y="19"/>
                    </a:cubicBezTo>
                    <a:cubicBezTo>
                      <a:pt x="5" y="19"/>
                      <a:pt x="5" y="19"/>
                      <a:pt x="6" y="19"/>
                    </a:cubicBezTo>
                    <a:cubicBezTo>
                      <a:pt x="6" y="20"/>
                      <a:pt x="6" y="20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6" y="22"/>
                      <a:pt x="6" y="22"/>
                    </a:cubicBezTo>
                    <a:cubicBezTo>
                      <a:pt x="6" y="22"/>
                      <a:pt x="6" y="23"/>
                      <a:pt x="7" y="23"/>
                    </a:cubicBezTo>
                    <a:cubicBezTo>
                      <a:pt x="7" y="23"/>
                      <a:pt x="7" y="24"/>
                      <a:pt x="7" y="24"/>
                    </a:cubicBezTo>
                    <a:cubicBezTo>
                      <a:pt x="7" y="24"/>
                      <a:pt x="7" y="25"/>
                      <a:pt x="7" y="25"/>
                    </a:cubicBezTo>
                    <a:cubicBezTo>
                      <a:pt x="7" y="26"/>
                      <a:pt x="7" y="26"/>
                      <a:pt x="7" y="27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5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6" y="31"/>
                      <a:pt x="6" y="31"/>
                    </a:cubicBezTo>
                    <a:cubicBezTo>
                      <a:pt x="6" y="32"/>
                      <a:pt x="5" y="32"/>
                      <a:pt x="5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5"/>
                      <a:pt x="5" y="35"/>
                      <a:pt x="5" y="35"/>
                    </a:cubicBezTo>
                    <a:cubicBezTo>
                      <a:pt x="5" y="35"/>
                      <a:pt x="4" y="36"/>
                      <a:pt x="4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4" y="36"/>
                      <a:pt x="4" y="36"/>
                      <a:pt x="4" y="37"/>
                    </a:cubicBezTo>
                    <a:cubicBezTo>
                      <a:pt x="4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6" y="37"/>
                      <a:pt x="7" y="37"/>
                      <a:pt x="7" y="38"/>
                    </a:cubicBezTo>
                    <a:cubicBezTo>
                      <a:pt x="7" y="38"/>
                      <a:pt x="7" y="38"/>
                      <a:pt x="8" y="39"/>
                    </a:cubicBezTo>
                    <a:cubicBezTo>
                      <a:pt x="8" y="39"/>
                      <a:pt x="8" y="39"/>
                      <a:pt x="9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9" y="40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10" y="40"/>
                    </a:cubicBezTo>
                    <a:cubicBezTo>
                      <a:pt x="10" y="40"/>
                      <a:pt x="10" y="39"/>
                      <a:pt x="10" y="39"/>
                    </a:cubicBezTo>
                    <a:cubicBezTo>
                      <a:pt x="11" y="40"/>
                      <a:pt x="10" y="40"/>
                      <a:pt x="11" y="40"/>
                    </a:cubicBezTo>
                    <a:cubicBezTo>
                      <a:pt x="11" y="41"/>
                      <a:pt x="11" y="42"/>
                      <a:pt x="11" y="42"/>
                    </a:cubicBezTo>
                    <a:cubicBezTo>
                      <a:pt x="11" y="42"/>
                      <a:pt x="12" y="43"/>
                      <a:pt x="12" y="42"/>
                    </a:cubicBezTo>
                    <a:cubicBezTo>
                      <a:pt x="12" y="42"/>
                      <a:pt x="12" y="41"/>
                      <a:pt x="12" y="41"/>
                    </a:cubicBezTo>
                    <a:cubicBezTo>
                      <a:pt x="12" y="41"/>
                      <a:pt x="13" y="41"/>
                      <a:pt x="13" y="41"/>
                    </a:cubicBezTo>
                    <a:cubicBezTo>
                      <a:pt x="14" y="41"/>
                      <a:pt x="15" y="42"/>
                      <a:pt x="15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42"/>
                      <a:pt x="15" y="42"/>
                      <a:pt x="15" y="41"/>
                    </a:cubicBezTo>
                    <a:cubicBezTo>
                      <a:pt x="15" y="41"/>
                      <a:pt x="14" y="41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0"/>
                      <a:pt x="12" y="40"/>
                      <a:pt x="12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8"/>
                      <a:pt x="11" y="38"/>
                      <a:pt x="11" y="37"/>
                    </a:cubicBezTo>
                    <a:cubicBezTo>
                      <a:pt x="10" y="37"/>
                      <a:pt x="10" y="37"/>
                      <a:pt x="10" y="36"/>
                    </a:cubicBezTo>
                    <a:cubicBezTo>
                      <a:pt x="10" y="36"/>
                      <a:pt x="9" y="36"/>
                      <a:pt x="9" y="35"/>
                    </a:cubicBezTo>
                    <a:cubicBezTo>
                      <a:pt x="9" y="35"/>
                      <a:pt x="9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8" y="33"/>
                      <a:pt x="8" y="34"/>
                      <a:pt x="8" y="33"/>
                    </a:cubicBezTo>
                    <a:cubicBezTo>
                      <a:pt x="7" y="33"/>
                      <a:pt x="7" y="33"/>
                      <a:pt x="7" y="32"/>
                    </a:cubicBezTo>
                    <a:cubicBezTo>
                      <a:pt x="7" y="32"/>
                      <a:pt x="7" y="32"/>
                      <a:pt x="7" y="31"/>
                    </a:cubicBezTo>
                    <a:cubicBezTo>
                      <a:pt x="7" y="31"/>
                      <a:pt x="7" y="30"/>
                      <a:pt x="7" y="30"/>
                    </a:cubicBezTo>
                    <a:cubicBezTo>
                      <a:pt x="7" y="29"/>
                      <a:pt x="7" y="29"/>
                      <a:pt x="8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7"/>
                      <a:pt x="8" y="27"/>
                      <a:pt x="8" y="26"/>
                    </a:cubicBezTo>
                    <a:cubicBezTo>
                      <a:pt x="8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9" y="23"/>
                    </a:cubicBezTo>
                    <a:cubicBezTo>
                      <a:pt x="9" y="23"/>
                      <a:pt x="8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3"/>
                      <a:pt x="10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5"/>
                      <a:pt x="14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4"/>
                      <a:pt x="15" y="24"/>
                    </a:cubicBezTo>
                    <a:cubicBezTo>
                      <a:pt x="15" y="24"/>
                      <a:pt x="15" y="24"/>
                      <a:pt x="15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4" y="22"/>
                      <a:pt x="14" y="21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0"/>
                      <a:pt x="15" y="20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7" y="19"/>
                    </a:cubicBezTo>
                    <a:cubicBezTo>
                      <a:pt x="17" y="18"/>
                      <a:pt x="17" y="19"/>
                      <a:pt x="18" y="19"/>
                    </a:cubicBezTo>
                    <a:cubicBezTo>
                      <a:pt x="18" y="19"/>
                      <a:pt x="19" y="19"/>
                      <a:pt x="19" y="19"/>
                    </a:cubicBezTo>
                    <a:cubicBezTo>
                      <a:pt x="19" y="19"/>
                      <a:pt x="20" y="19"/>
                      <a:pt x="20" y="19"/>
                    </a:cubicBezTo>
                    <a:cubicBezTo>
                      <a:pt x="20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5"/>
                      <a:pt x="22" y="15"/>
                      <a:pt x="21" y="15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4"/>
                      <a:pt x="20" y="14"/>
                      <a:pt x="20" y="13"/>
                    </a:cubicBezTo>
                    <a:cubicBezTo>
                      <a:pt x="19" y="13"/>
                      <a:pt x="19" y="12"/>
                      <a:pt x="19" y="12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10"/>
                      <a:pt x="18" y="10"/>
                    </a:cubicBezTo>
                    <a:cubicBezTo>
                      <a:pt x="18" y="9"/>
                      <a:pt x="18" y="9"/>
                      <a:pt x="17" y="9"/>
                    </a:cubicBezTo>
                    <a:cubicBezTo>
                      <a:pt x="17" y="9"/>
                      <a:pt x="17" y="8"/>
                      <a:pt x="17" y="8"/>
                    </a:cubicBezTo>
                    <a:cubicBezTo>
                      <a:pt x="17" y="8"/>
                      <a:pt x="17" y="8"/>
                      <a:pt x="16" y="8"/>
                    </a:cubicBezTo>
                    <a:cubicBezTo>
                      <a:pt x="16" y="8"/>
                      <a:pt x="16" y="8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1" y="8"/>
                      <a:pt x="11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7"/>
                      <a:pt x="10" y="7"/>
                      <a:pt x="9" y="7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4"/>
                      <a:pt x="8" y="4"/>
                    </a:cubicBezTo>
                    <a:cubicBezTo>
                      <a:pt x="8" y="4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1"/>
                      <a:pt x="6" y="1"/>
                      <a:pt x="5" y="1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2"/>
                      <a:pt x="4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0" y="7"/>
                    </a:cubicBezTo>
                    <a:cubicBezTo>
                      <a:pt x="0" y="7"/>
                      <a:pt x="0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8" name="Google Shape;1218;p69"/>
              <p:cNvSpPr/>
              <p:nvPr/>
            </p:nvSpPr>
            <p:spPr>
              <a:xfrm>
                <a:off x="7832726" y="2935289"/>
                <a:ext cx="20638" cy="22225"/>
              </a:xfrm>
              <a:custGeom>
                <a:rect b="b" l="l" r="r" t="t"/>
                <a:pathLst>
                  <a:path extrusionOk="0" h="2" w="2">
                    <a:moveTo>
                      <a:pt x="2" y="1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2" y="2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19" name="Google Shape;1219;p69"/>
              <p:cNvSpPr/>
              <p:nvPr/>
            </p:nvSpPr>
            <p:spPr>
              <a:xfrm>
                <a:off x="8716964" y="3562351"/>
                <a:ext cx="22225" cy="31750"/>
              </a:xfrm>
              <a:custGeom>
                <a:rect b="b" l="l" r="r" t="t"/>
                <a:pathLst>
                  <a:path extrusionOk="0" h="3" w="2">
                    <a:moveTo>
                      <a:pt x="2" y="2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0" name="Google Shape;1220;p69"/>
              <p:cNvSpPr/>
              <p:nvPr/>
            </p:nvSpPr>
            <p:spPr>
              <a:xfrm>
                <a:off x="8728076" y="3594101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1" name="Google Shape;1221;p69"/>
              <p:cNvSpPr/>
              <p:nvPr/>
            </p:nvSpPr>
            <p:spPr>
              <a:xfrm>
                <a:off x="8739189" y="3605214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2" name="Google Shape;1222;p69"/>
              <p:cNvSpPr/>
              <p:nvPr/>
            </p:nvSpPr>
            <p:spPr>
              <a:xfrm>
                <a:off x="8577264" y="4178301"/>
                <a:ext cx="182563" cy="215900"/>
              </a:xfrm>
              <a:custGeom>
                <a:rect b="b" l="l" r="r" t="t"/>
                <a:pathLst>
                  <a:path extrusionOk="0" h="20" w="17">
                    <a:moveTo>
                      <a:pt x="15" y="7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8"/>
                      <a:pt x="13" y="9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3" y="6"/>
                      <a:pt x="13" y="6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11" y="6"/>
                      <a:pt x="10" y="7"/>
                      <a:pt x="10" y="6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0" y="5"/>
                      <a:pt x="11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1" y="3"/>
                      <a:pt x="11" y="3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0"/>
                      <a:pt x="9" y="0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7" y="3"/>
                      <a:pt x="8" y="3"/>
                    </a:cubicBezTo>
                    <a:cubicBezTo>
                      <a:pt x="8" y="4"/>
                      <a:pt x="9" y="3"/>
                      <a:pt x="9" y="4"/>
                    </a:cubicBezTo>
                    <a:cubicBezTo>
                      <a:pt x="9" y="4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6"/>
                    </a:cubicBezTo>
                    <a:cubicBezTo>
                      <a:pt x="8" y="6"/>
                      <a:pt x="8" y="6"/>
                      <a:pt x="8" y="7"/>
                    </a:cubicBezTo>
                    <a:cubicBezTo>
                      <a:pt x="8" y="7"/>
                      <a:pt x="8" y="8"/>
                      <a:pt x="8" y="8"/>
                    </a:cubicBezTo>
                    <a:cubicBezTo>
                      <a:pt x="8" y="9"/>
                      <a:pt x="7" y="9"/>
                      <a:pt x="7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6" y="11"/>
                      <a:pt x="6" y="11"/>
                      <a:pt x="5" y="11"/>
                    </a:cubicBezTo>
                    <a:cubicBezTo>
                      <a:pt x="5" y="12"/>
                      <a:pt x="4" y="12"/>
                      <a:pt x="3" y="12"/>
                    </a:cubicBezTo>
                    <a:cubicBezTo>
                      <a:pt x="3" y="12"/>
                      <a:pt x="3" y="13"/>
                      <a:pt x="2" y="13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2" y="14"/>
                      <a:pt x="2" y="14"/>
                      <a:pt x="3" y="15"/>
                    </a:cubicBezTo>
                    <a:cubicBezTo>
                      <a:pt x="3" y="15"/>
                      <a:pt x="3" y="15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2" y="19"/>
                      <a:pt x="2" y="19"/>
                    </a:cubicBezTo>
                    <a:cubicBezTo>
                      <a:pt x="3" y="19"/>
                      <a:pt x="3" y="19"/>
                      <a:pt x="4" y="19"/>
                    </a:cubicBezTo>
                    <a:cubicBezTo>
                      <a:pt x="4" y="19"/>
                      <a:pt x="4" y="18"/>
                      <a:pt x="5" y="18"/>
                    </a:cubicBezTo>
                    <a:cubicBezTo>
                      <a:pt x="5" y="18"/>
                      <a:pt x="5" y="18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6"/>
                      <a:pt x="7" y="17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4"/>
                      <a:pt x="9" y="14"/>
                      <a:pt x="10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2"/>
                      <a:pt x="11" y="13"/>
                      <a:pt x="12" y="13"/>
                    </a:cubicBezTo>
                    <a:cubicBezTo>
                      <a:pt x="12" y="12"/>
                      <a:pt x="13" y="13"/>
                      <a:pt x="13" y="13"/>
                    </a:cubicBezTo>
                    <a:cubicBezTo>
                      <a:pt x="13" y="12"/>
                      <a:pt x="14" y="12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0"/>
                      <a:pt x="15" y="10"/>
                      <a:pt x="16" y="1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8"/>
                    </a:cubicBezTo>
                    <a:cubicBezTo>
                      <a:pt x="16" y="8"/>
                      <a:pt x="17" y="8"/>
                      <a:pt x="16" y="7"/>
                    </a:cubicBezTo>
                    <a:cubicBezTo>
                      <a:pt x="16" y="7"/>
                      <a:pt x="16" y="7"/>
                      <a:pt x="15" y="7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3" name="Google Shape;1223;p69"/>
              <p:cNvSpPr/>
              <p:nvPr/>
            </p:nvSpPr>
            <p:spPr>
              <a:xfrm>
                <a:off x="8242301" y="4546601"/>
                <a:ext cx="31750" cy="20638"/>
              </a:xfrm>
              <a:custGeom>
                <a:rect b="b" l="l" r="r" t="t"/>
                <a:pathLst>
                  <a:path extrusionOk="0" h="2" w="3">
                    <a:moveTo>
                      <a:pt x="1" y="2"/>
                    </a:move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4" name="Google Shape;1224;p69"/>
              <p:cNvSpPr/>
              <p:nvPr/>
            </p:nvSpPr>
            <p:spPr>
              <a:xfrm>
                <a:off x="8253414" y="4351339"/>
                <a:ext cx="323850" cy="206375"/>
              </a:xfrm>
              <a:custGeom>
                <a:rect b="b" l="l" r="r" t="t"/>
                <a:pathLst>
                  <a:path extrusionOk="0" h="19" w="30">
                    <a:moveTo>
                      <a:pt x="30" y="1"/>
                    </a:moveTo>
                    <a:cubicBezTo>
                      <a:pt x="29" y="1"/>
                      <a:pt x="29" y="1"/>
                      <a:pt x="29" y="1"/>
                    </a:cubicBezTo>
                    <a:cubicBezTo>
                      <a:pt x="28" y="1"/>
                      <a:pt x="28" y="2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8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5" y="2"/>
                    </a:cubicBezTo>
                    <a:cubicBezTo>
                      <a:pt x="25" y="2"/>
                      <a:pt x="25" y="2"/>
                      <a:pt x="24" y="3"/>
                    </a:cubicBezTo>
                    <a:cubicBezTo>
                      <a:pt x="24" y="3"/>
                      <a:pt x="24" y="3"/>
                      <a:pt x="23" y="3"/>
                    </a:cubicBezTo>
                    <a:cubicBezTo>
                      <a:pt x="22" y="4"/>
                      <a:pt x="22" y="4"/>
                      <a:pt x="21" y="5"/>
                    </a:cubicBezTo>
                    <a:cubicBezTo>
                      <a:pt x="21" y="5"/>
                      <a:pt x="21" y="5"/>
                      <a:pt x="20" y="6"/>
                    </a:cubicBezTo>
                    <a:cubicBezTo>
                      <a:pt x="20" y="6"/>
                      <a:pt x="20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8" y="7"/>
                      <a:pt x="18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10"/>
                      <a:pt x="11" y="10"/>
                    </a:cubicBezTo>
                    <a:cubicBezTo>
                      <a:pt x="11" y="10"/>
                      <a:pt x="11" y="10"/>
                      <a:pt x="10" y="10"/>
                    </a:cubicBezTo>
                    <a:cubicBezTo>
                      <a:pt x="10" y="11"/>
                      <a:pt x="9" y="10"/>
                      <a:pt x="9" y="10"/>
                    </a:cubicBezTo>
                    <a:cubicBezTo>
                      <a:pt x="8" y="11"/>
                      <a:pt x="8" y="11"/>
                      <a:pt x="7" y="11"/>
                    </a:cubicBezTo>
                    <a:cubicBezTo>
                      <a:pt x="7" y="12"/>
                      <a:pt x="7" y="12"/>
                      <a:pt x="6" y="12"/>
                    </a:cubicBezTo>
                    <a:cubicBezTo>
                      <a:pt x="6" y="13"/>
                      <a:pt x="6" y="12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4"/>
                      <a:pt x="3" y="13"/>
                      <a:pt x="2" y="14"/>
                    </a:cubicBezTo>
                    <a:cubicBezTo>
                      <a:pt x="2" y="15"/>
                      <a:pt x="3" y="15"/>
                      <a:pt x="2" y="15"/>
                    </a:cubicBezTo>
                    <a:cubicBezTo>
                      <a:pt x="2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1" y="16"/>
                      <a:pt x="0" y="16"/>
                      <a:pt x="1" y="16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8"/>
                      <a:pt x="6" y="18"/>
                      <a:pt x="7" y="17"/>
                    </a:cubicBezTo>
                    <a:cubicBezTo>
                      <a:pt x="7" y="17"/>
                      <a:pt x="7" y="17"/>
                      <a:pt x="8" y="17"/>
                    </a:cubicBezTo>
                    <a:cubicBezTo>
                      <a:pt x="8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1" y="15"/>
                    </a:cubicBezTo>
                    <a:cubicBezTo>
                      <a:pt x="11" y="15"/>
                      <a:pt x="11" y="15"/>
                      <a:pt x="12" y="14"/>
                    </a:cubicBezTo>
                    <a:cubicBezTo>
                      <a:pt x="12" y="14"/>
                      <a:pt x="12" y="13"/>
                      <a:pt x="13" y="13"/>
                    </a:cubicBezTo>
                    <a:cubicBezTo>
                      <a:pt x="13" y="13"/>
                      <a:pt x="14" y="13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1"/>
                      <a:pt x="16" y="12"/>
                      <a:pt x="16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0"/>
                      <a:pt x="18" y="10"/>
                    </a:cubicBezTo>
                    <a:cubicBezTo>
                      <a:pt x="18" y="10"/>
                      <a:pt x="19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10"/>
                      <a:pt x="21" y="9"/>
                      <a:pt x="21" y="9"/>
                    </a:cubicBezTo>
                    <a:cubicBezTo>
                      <a:pt x="21" y="8"/>
                      <a:pt x="21" y="8"/>
                      <a:pt x="22" y="8"/>
                    </a:cubicBezTo>
                    <a:cubicBezTo>
                      <a:pt x="22" y="8"/>
                      <a:pt x="23" y="8"/>
                      <a:pt x="23" y="8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6"/>
                      <a:pt x="24" y="6"/>
                      <a:pt x="25" y="6"/>
                    </a:cubicBezTo>
                    <a:cubicBezTo>
                      <a:pt x="25" y="6"/>
                      <a:pt x="25" y="6"/>
                      <a:pt x="26" y="6"/>
                    </a:cubicBezTo>
                    <a:cubicBezTo>
                      <a:pt x="26" y="6"/>
                      <a:pt x="27" y="6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9" y="3"/>
                    </a:cubicBezTo>
                    <a:cubicBezTo>
                      <a:pt x="29" y="3"/>
                      <a:pt x="30" y="3"/>
                      <a:pt x="30" y="3"/>
                    </a:cubicBezTo>
                    <a:cubicBezTo>
                      <a:pt x="30" y="2"/>
                      <a:pt x="30" y="2"/>
                      <a:pt x="30" y="1"/>
                    </a:cubicBezTo>
                    <a:cubicBezTo>
                      <a:pt x="30" y="1"/>
                      <a:pt x="30" y="1"/>
                      <a:pt x="3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5" name="Google Shape;1225;p69"/>
              <p:cNvSpPr/>
              <p:nvPr/>
            </p:nvSpPr>
            <p:spPr>
              <a:xfrm>
                <a:off x="-92074" y="2395539"/>
                <a:ext cx="31750" cy="9525"/>
              </a:xfrm>
              <a:custGeom>
                <a:rect b="b" l="l" r="r" t="t"/>
                <a:pathLst>
                  <a:path extrusionOk="0" h="1" w="3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6" name="Google Shape;1226;p69"/>
              <p:cNvSpPr/>
              <p:nvPr/>
            </p:nvSpPr>
            <p:spPr>
              <a:xfrm>
                <a:off x="-49212" y="2405064"/>
                <a:ext cx="22225" cy="22225"/>
              </a:xfrm>
              <a:custGeom>
                <a:rect b="b" l="l" r="r" t="t"/>
                <a:pathLst>
                  <a:path extrusionOk="0" h="2" w="2">
                    <a:moveTo>
                      <a:pt x="2" y="1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7" name="Google Shape;1227;p69"/>
              <p:cNvSpPr/>
              <p:nvPr/>
            </p:nvSpPr>
            <p:spPr>
              <a:xfrm>
                <a:off x="-15874" y="2427289"/>
                <a:ext cx="31750" cy="22225"/>
              </a:xfrm>
              <a:custGeom>
                <a:rect b="b" l="l" r="r" t="t"/>
                <a:pathLst>
                  <a:path extrusionOk="0" h="2" w="3">
                    <a:moveTo>
                      <a:pt x="2" y="2"/>
                    </a:moveTo>
                    <a:cubicBezTo>
                      <a:pt x="2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8" name="Google Shape;1228;p69"/>
              <p:cNvSpPr/>
              <p:nvPr/>
            </p:nvSpPr>
            <p:spPr>
              <a:xfrm>
                <a:off x="-6349" y="2459039"/>
                <a:ext cx="44450" cy="44450"/>
              </a:xfrm>
              <a:custGeom>
                <a:rect b="b" l="l" r="r" t="t"/>
                <a:pathLst>
                  <a:path extrusionOk="0" h="4" w="4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1" y="1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29" name="Google Shape;1229;p69"/>
              <p:cNvSpPr/>
              <p:nvPr/>
            </p:nvSpPr>
            <p:spPr>
              <a:xfrm>
                <a:off x="296864" y="1422401"/>
                <a:ext cx="20638" cy="20638"/>
              </a:xfrm>
              <a:custGeom>
                <a:rect b="b" l="l" r="r" t="t"/>
                <a:pathLst>
                  <a:path extrusionOk="0" h="13" w="13">
                    <a:moveTo>
                      <a:pt x="7" y="6"/>
                    </a:moveTo>
                    <a:lnTo>
                      <a:pt x="0" y="6"/>
                    </a:lnTo>
                    <a:lnTo>
                      <a:pt x="7" y="1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7" y="6"/>
                    </a:lnTo>
                    <a:close/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0" name="Google Shape;1230;p69"/>
              <p:cNvSpPr/>
              <p:nvPr/>
            </p:nvSpPr>
            <p:spPr>
              <a:xfrm>
                <a:off x="296864" y="1422401"/>
                <a:ext cx="20638" cy="20638"/>
              </a:xfrm>
              <a:custGeom>
                <a:rect b="b" l="l" r="r" t="t"/>
                <a:pathLst>
                  <a:path extrusionOk="0" h="13" w="13">
                    <a:moveTo>
                      <a:pt x="7" y="6"/>
                    </a:moveTo>
                    <a:lnTo>
                      <a:pt x="0" y="6"/>
                    </a:lnTo>
                    <a:lnTo>
                      <a:pt x="7" y="13"/>
                    </a:lnTo>
                    <a:lnTo>
                      <a:pt x="13" y="6"/>
                    </a:lnTo>
                    <a:lnTo>
                      <a:pt x="13" y="6"/>
                    </a:lnTo>
                    <a:lnTo>
                      <a:pt x="13" y="0"/>
                    </a:lnTo>
                    <a:lnTo>
                      <a:pt x="7" y="6"/>
                    </a:ln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1" name="Google Shape;1231;p69"/>
              <p:cNvSpPr/>
              <p:nvPr/>
            </p:nvSpPr>
            <p:spPr>
              <a:xfrm>
                <a:off x="339726" y="1411289"/>
                <a:ext cx="31750" cy="20638"/>
              </a:xfrm>
              <a:custGeom>
                <a:rect b="b" l="l" r="r" t="t"/>
                <a:pathLst>
                  <a:path extrusionOk="0" h="2" w="3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2" name="Google Shape;1232;p69"/>
              <p:cNvSpPr/>
              <p:nvPr/>
            </p:nvSpPr>
            <p:spPr>
              <a:xfrm>
                <a:off x="5532439" y="2265364"/>
                <a:ext cx="11113" cy="11113"/>
              </a:xfrm>
              <a:custGeom>
                <a:rect b="b" l="l" r="r" t="t"/>
                <a:pathLst>
                  <a:path extrusionOk="0" h="1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3" name="Google Shape;1233;p69"/>
              <p:cNvSpPr/>
              <p:nvPr/>
            </p:nvSpPr>
            <p:spPr>
              <a:xfrm>
                <a:off x="6191251" y="3065464"/>
                <a:ext cx="11113" cy="20638"/>
              </a:xfrm>
              <a:custGeom>
                <a:rect b="b" l="l" r="r" t="t"/>
                <a:pathLst>
                  <a:path extrusionOk="0" h="2" w="1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4" name="Google Shape;1234;p69"/>
              <p:cNvSpPr/>
              <p:nvPr/>
            </p:nvSpPr>
            <p:spPr>
              <a:xfrm>
                <a:off x="5208589" y="1735139"/>
                <a:ext cx="0" cy="11113"/>
              </a:xfrm>
              <a:custGeom>
                <a:rect b="b" l="l" r="r" t="t"/>
                <a:pathLst>
                  <a:path extrusionOk="0" h="1" w="12000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5" name="Google Shape;1235;p69"/>
              <p:cNvSpPr/>
              <p:nvPr/>
            </p:nvSpPr>
            <p:spPr>
              <a:xfrm>
                <a:off x="6762751" y="1930401"/>
                <a:ext cx="22225" cy="20638"/>
              </a:xfrm>
              <a:custGeom>
                <a:rect b="b" l="l" r="r" t="t"/>
                <a:pathLst>
                  <a:path extrusionOk="0" h="2"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2" y="1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6" name="Google Shape;1236;p69"/>
              <p:cNvSpPr/>
              <p:nvPr/>
            </p:nvSpPr>
            <p:spPr>
              <a:xfrm>
                <a:off x="4776789" y="773114"/>
                <a:ext cx="3616325" cy="1027113"/>
              </a:xfrm>
              <a:custGeom>
                <a:rect b="b" l="l" r="r" t="t"/>
                <a:pathLst>
                  <a:path extrusionOk="0" h="95" w="335">
                    <a:moveTo>
                      <a:pt x="335" y="34"/>
                    </a:moveTo>
                    <a:cubicBezTo>
                      <a:pt x="335" y="34"/>
                      <a:pt x="334" y="34"/>
                      <a:pt x="334" y="33"/>
                    </a:cubicBezTo>
                    <a:cubicBezTo>
                      <a:pt x="332" y="33"/>
                      <a:pt x="332" y="33"/>
                      <a:pt x="331" y="32"/>
                    </a:cubicBezTo>
                    <a:cubicBezTo>
                      <a:pt x="330" y="32"/>
                      <a:pt x="330" y="31"/>
                      <a:pt x="329" y="31"/>
                    </a:cubicBezTo>
                    <a:cubicBezTo>
                      <a:pt x="328" y="31"/>
                      <a:pt x="328" y="31"/>
                      <a:pt x="327" y="31"/>
                    </a:cubicBezTo>
                    <a:cubicBezTo>
                      <a:pt x="326" y="31"/>
                      <a:pt x="326" y="31"/>
                      <a:pt x="325" y="31"/>
                    </a:cubicBezTo>
                    <a:cubicBezTo>
                      <a:pt x="324" y="31"/>
                      <a:pt x="324" y="31"/>
                      <a:pt x="323" y="31"/>
                    </a:cubicBezTo>
                    <a:cubicBezTo>
                      <a:pt x="323" y="30"/>
                      <a:pt x="323" y="30"/>
                      <a:pt x="322" y="30"/>
                    </a:cubicBezTo>
                    <a:cubicBezTo>
                      <a:pt x="321" y="29"/>
                      <a:pt x="321" y="29"/>
                      <a:pt x="320" y="28"/>
                    </a:cubicBezTo>
                    <a:cubicBezTo>
                      <a:pt x="319" y="27"/>
                      <a:pt x="310" y="21"/>
                      <a:pt x="309" y="20"/>
                    </a:cubicBezTo>
                    <a:cubicBezTo>
                      <a:pt x="308" y="20"/>
                      <a:pt x="297" y="20"/>
                      <a:pt x="296" y="19"/>
                    </a:cubicBezTo>
                    <a:cubicBezTo>
                      <a:pt x="296" y="19"/>
                      <a:pt x="278" y="20"/>
                      <a:pt x="277" y="19"/>
                    </a:cubicBezTo>
                    <a:cubicBezTo>
                      <a:pt x="277" y="19"/>
                      <a:pt x="277" y="19"/>
                      <a:pt x="277" y="19"/>
                    </a:cubicBezTo>
                    <a:cubicBezTo>
                      <a:pt x="276" y="20"/>
                      <a:pt x="275" y="20"/>
                      <a:pt x="274" y="20"/>
                    </a:cubicBezTo>
                    <a:cubicBezTo>
                      <a:pt x="273" y="20"/>
                      <a:pt x="273" y="20"/>
                      <a:pt x="271" y="19"/>
                    </a:cubicBezTo>
                    <a:cubicBezTo>
                      <a:pt x="271" y="19"/>
                      <a:pt x="271" y="19"/>
                      <a:pt x="270" y="18"/>
                    </a:cubicBezTo>
                    <a:cubicBezTo>
                      <a:pt x="270" y="18"/>
                      <a:pt x="269" y="18"/>
                      <a:pt x="269" y="18"/>
                    </a:cubicBezTo>
                    <a:cubicBezTo>
                      <a:pt x="268" y="19"/>
                      <a:pt x="267" y="19"/>
                      <a:pt x="266" y="19"/>
                    </a:cubicBezTo>
                    <a:cubicBezTo>
                      <a:pt x="266" y="19"/>
                      <a:pt x="265" y="19"/>
                      <a:pt x="264" y="19"/>
                    </a:cubicBezTo>
                    <a:cubicBezTo>
                      <a:pt x="264" y="19"/>
                      <a:pt x="263" y="19"/>
                      <a:pt x="262" y="18"/>
                    </a:cubicBezTo>
                    <a:cubicBezTo>
                      <a:pt x="261" y="18"/>
                      <a:pt x="261" y="18"/>
                      <a:pt x="260" y="18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9" y="19"/>
                      <a:pt x="259" y="19"/>
                      <a:pt x="259" y="19"/>
                    </a:cubicBezTo>
                    <a:cubicBezTo>
                      <a:pt x="260" y="19"/>
                      <a:pt x="260" y="19"/>
                      <a:pt x="260" y="20"/>
                    </a:cubicBezTo>
                    <a:cubicBezTo>
                      <a:pt x="261" y="20"/>
                      <a:pt x="261" y="19"/>
                      <a:pt x="262" y="20"/>
                    </a:cubicBezTo>
                    <a:cubicBezTo>
                      <a:pt x="262" y="20"/>
                      <a:pt x="263" y="20"/>
                      <a:pt x="263" y="20"/>
                    </a:cubicBezTo>
                    <a:cubicBezTo>
                      <a:pt x="263" y="20"/>
                      <a:pt x="263" y="21"/>
                      <a:pt x="263" y="21"/>
                    </a:cubicBezTo>
                    <a:cubicBezTo>
                      <a:pt x="263" y="22"/>
                      <a:pt x="262" y="21"/>
                      <a:pt x="262" y="21"/>
                    </a:cubicBezTo>
                    <a:cubicBezTo>
                      <a:pt x="261" y="21"/>
                      <a:pt x="261" y="21"/>
                      <a:pt x="260" y="20"/>
                    </a:cubicBezTo>
                    <a:cubicBezTo>
                      <a:pt x="260" y="20"/>
                      <a:pt x="259" y="21"/>
                      <a:pt x="259" y="20"/>
                    </a:cubicBezTo>
                    <a:cubicBezTo>
                      <a:pt x="258" y="20"/>
                      <a:pt x="257" y="20"/>
                      <a:pt x="257" y="19"/>
                    </a:cubicBezTo>
                    <a:cubicBezTo>
                      <a:pt x="256" y="19"/>
                      <a:pt x="256" y="19"/>
                      <a:pt x="256" y="19"/>
                    </a:cubicBezTo>
                    <a:cubicBezTo>
                      <a:pt x="256" y="19"/>
                      <a:pt x="257" y="18"/>
                      <a:pt x="257" y="18"/>
                    </a:cubicBezTo>
                    <a:cubicBezTo>
                      <a:pt x="257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6" y="18"/>
                      <a:pt x="256" y="18"/>
                      <a:pt x="256" y="18"/>
                    </a:cubicBezTo>
                    <a:cubicBezTo>
                      <a:pt x="255" y="18"/>
                      <a:pt x="255" y="19"/>
                      <a:pt x="255" y="19"/>
                    </a:cubicBezTo>
                    <a:cubicBezTo>
                      <a:pt x="255" y="19"/>
                      <a:pt x="254" y="19"/>
                      <a:pt x="254" y="19"/>
                    </a:cubicBezTo>
                    <a:cubicBezTo>
                      <a:pt x="253" y="20"/>
                      <a:pt x="252" y="19"/>
                      <a:pt x="251" y="19"/>
                    </a:cubicBezTo>
                    <a:cubicBezTo>
                      <a:pt x="250" y="19"/>
                      <a:pt x="249" y="19"/>
                      <a:pt x="248" y="19"/>
                    </a:cubicBezTo>
                    <a:cubicBezTo>
                      <a:pt x="247" y="19"/>
                      <a:pt x="246" y="18"/>
                      <a:pt x="246" y="19"/>
                    </a:cubicBezTo>
                    <a:cubicBezTo>
                      <a:pt x="245" y="19"/>
                      <a:pt x="245" y="19"/>
                      <a:pt x="244" y="19"/>
                    </a:cubicBezTo>
                    <a:cubicBezTo>
                      <a:pt x="244" y="19"/>
                      <a:pt x="243" y="19"/>
                      <a:pt x="242" y="19"/>
                    </a:cubicBezTo>
                    <a:cubicBezTo>
                      <a:pt x="241" y="19"/>
                      <a:pt x="241" y="19"/>
                      <a:pt x="240" y="19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40" y="18"/>
                      <a:pt x="240" y="18"/>
                      <a:pt x="240" y="18"/>
                    </a:cubicBezTo>
                    <a:cubicBezTo>
                      <a:pt x="239" y="17"/>
                      <a:pt x="239" y="17"/>
                      <a:pt x="238" y="17"/>
                    </a:cubicBezTo>
                    <a:cubicBezTo>
                      <a:pt x="237" y="16"/>
                      <a:pt x="237" y="17"/>
                      <a:pt x="236" y="16"/>
                    </a:cubicBezTo>
                    <a:cubicBezTo>
                      <a:pt x="235" y="16"/>
                      <a:pt x="235" y="16"/>
                      <a:pt x="234" y="16"/>
                    </a:cubicBezTo>
                    <a:cubicBezTo>
                      <a:pt x="233" y="16"/>
                      <a:pt x="233" y="16"/>
                      <a:pt x="232" y="15"/>
                    </a:cubicBezTo>
                    <a:cubicBezTo>
                      <a:pt x="231" y="15"/>
                      <a:pt x="230" y="15"/>
                      <a:pt x="229" y="15"/>
                    </a:cubicBezTo>
                    <a:cubicBezTo>
                      <a:pt x="228" y="15"/>
                      <a:pt x="227" y="15"/>
                      <a:pt x="226" y="15"/>
                    </a:cubicBezTo>
                    <a:cubicBezTo>
                      <a:pt x="225" y="15"/>
                      <a:pt x="225" y="16"/>
                      <a:pt x="224" y="16"/>
                    </a:cubicBezTo>
                    <a:cubicBezTo>
                      <a:pt x="223" y="16"/>
                      <a:pt x="223" y="16"/>
                      <a:pt x="222" y="16"/>
                    </a:cubicBezTo>
                    <a:cubicBezTo>
                      <a:pt x="221" y="16"/>
                      <a:pt x="221" y="15"/>
                      <a:pt x="220" y="15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9" y="15"/>
                      <a:pt x="219" y="15"/>
                      <a:pt x="218" y="15"/>
                    </a:cubicBezTo>
                    <a:cubicBezTo>
                      <a:pt x="218" y="15"/>
                      <a:pt x="218" y="15"/>
                      <a:pt x="217" y="15"/>
                    </a:cubicBezTo>
                    <a:cubicBezTo>
                      <a:pt x="217" y="15"/>
                      <a:pt x="217" y="14"/>
                      <a:pt x="216" y="14"/>
                    </a:cubicBezTo>
                    <a:cubicBezTo>
                      <a:pt x="216" y="14"/>
                      <a:pt x="215" y="14"/>
                      <a:pt x="215" y="14"/>
                    </a:cubicBezTo>
                    <a:cubicBezTo>
                      <a:pt x="214" y="14"/>
                      <a:pt x="214" y="14"/>
                      <a:pt x="214" y="14"/>
                    </a:cubicBezTo>
                    <a:cubicBezTo>
                      <a:pt x="214" y="14"/>
                      <a:pt x="214" y="14"/>
                      <a:pt x="214" y="13"/>
                    </a:cubicBezTo>
                    <a:cubicBezTo>
                      <a:pt x="214" y="13"/>
                      <a:pt x="213" y="13"/>
                      <a:pt x="213" y="13"/>
                    </a:cubicBezTo>
                    <a:cubicBezTo>
                      <a:pt x="212" y="13"/>
                      <a:pt x="212" y="13"/>
                      <a:pt x="212" y="13"/>
                    </a:cubicBezTo>
                    <a:cubicBezTo>
                      <a:pt x="211" y="13"/>
                      <a:pt x="210" y="12"/>
                      <a:pt x="209" y="13"/>
                    </a:cubicBezTo>
                    <a:cubicBezTo>
                      <a:pt x="209" y="13"/>
                      <a:pt x="209" y="13"/>
                      <a:pt x="209" y="14"/>
                    </a:cubicBezTo>
                    <a:cubicBezTo>
                      <a:pt x="209" y="14"/>
                      <a:pt x="208" y="14"/>
                      <a:pt x="208" y="14"/>
                    </a:cubicBezTo>
                    <a:cubicBezTo>
                      <a:pt x="208" y="14"/>
                      <a:pt x="208" y="13"/>
                      <a:pt x="208" y="13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8" y="12"/>
                      <a:pt x="208" y="12"/>
                      <a:pt x="208" y="12"/>
                    </a:cubicBezTo>
                    <a:cubicBezTo>
                      <a:pt x="207" y="12"/>
                      <a:pt x="207" y="12"/>
                      <a:pt x="206" y="12"/>
                    </a:cubicBezTo>
                    <a:cubicBezTo>
                      <a:pt x="205" y="12"/>
                      <a:pt x="205" y="12"/>
                      <a:pt x="204" y="12"/>
                    </a:cubicBezTo>
                    <a:cubicBezTo>
                      <a:pt x="203" y="12"/>
                      <a:pt x="203" y="12"/>
                      <a:pt x="202" y="12"/>
                    </a:cubicBezTo>
                    <a:cubicBezTo>
                      <a:pt x="201" y="12"/>
                      <a:pt x="200" y="12"/>
                      <a:pt x="199" y="12"/>
                    </a:cubicBezTo>
                    <a:cubicBezTo>
                      <a:pt x="198" y="11"/>
                      <a:pt x="198" y="11"/>
                      <a:pt x="197" y="11"/>
                    </a:cubicBezTo>
                    <a:cubicBezTo>
                      <a:pt x="197" y="11"/>
                      <a:pt x="196" y="11"/>
                      <a:pt x="196" y="11"/>
                    </a:cubicBezTo>
                    <a:cubicBezTo>
                      <a:pt x="196" y="11"/>
                      <a:pt x="196" y="12"/>
                      <a:pt x="196" y="12"/>
                    </a:cubicBezTo>
                    <a:cubicBezTo>
                      <a:pt x="196" y="12"/>
                      <a:pt x="195" y="12"/>
                      <a:pt x="195" y="12"/>
                    </a:cubicBezTo>
                    <a:cubicBezTo>
                      <a:pt x="195" y="12"/>
                      <a:pt x="195" y="12"/>
                      <a:pt x="195" y="12"/>
                    </a:cubicBezTo>
                    <a:cubicBezTo>
                      <a:pt x="194" y="12"/>
                      <a:pt x="194" y="13"/>
                      <a:pt x="195" y="13"/>
                    </a:cubicBezTo>
                    <a:cubicBezTo>
                      <a:pt x="195" y="13"/>
                      <a:pt x="195" y="13"/>
                      <a:pt x="195" y="13"/>
                    </a:cubicBezTo>
                    <a:cubicBezTo>
                      <a:pt x="196" y="13"/>
                      <a:pt x="196" y="13"/>
                      <a:pt x="197" y="13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7" y="14"/>
                      <a:pt x="197" y="14"/>
                      <a:pt x="198" y="14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196" y="15"/>
                      <a:pt x="196" y="14"/>
                      <a:pt x="196" y="14"/>
                    </a:cubicBezTo>
                    <a:cubicBezTo>
                      <a:pt x="195" y="14"/>
                      <a:pt x="195" y="15"/>
                      <a:pt x="194" y="15"/>
                    </a:cubicBezTo>
                    <a:cubicBezTo>
                      <a:pt x="194" y="15"/>
                      <a:pt x="194" y="14"/>
                      <a:pt x="193" y="14"/>
                    </a:cubicBezTo>
                    <a:cubicBezTo>
                      <a:pt x="192" y="14"/>
                      <a:pt x="192" y="14"/>
                      <a:pt x="191" y="14"/>
                    </a:cubicBezTo>
                    <a:cubicBezTo>
                      <a:pt x="191" y="14"/>
                      <a:pt x="190" y="14"/>
                      <a:pt x="190" y="14"/>
                    </a:cubicBezTo>
                    <a:cubicBezTo>
                      <a:pt x="189" y="15"/>
                      <a:pt x="189" y="15"/>
                      <a:pt x="188" y="15"/>
                    </a:cubicBezTo>
                    <a:cubicBezTo>
                      <a:pt x="188" y="15"/>
                      <a:pt x="187" y="15"/>
                      <a:pt x="187" y="15"/>
                    </a:cubicBezTo>
                    <a:cubicBezTo>
                      <a:pt x="186" y="14"/>
                      <a:pt x="186" y="14"/>
                      <a:pt x="185" y="14"/>
                    </a:cubicBezTo>
                    <a:cubicBezTo>
                      <a:pt x="185" y="14"/>
                      <a:pt x="185" y="13"/>
                      <a:pt x="184" y="14"/>
                    </a:cubicBezTo>
                    <a:cubicBezTo>
                      <a:pt x="184" y="14"/>
                      <a:pt x="184" y="14"/>
                      <a:pt x="184" y="14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85" y="15"/>
                      <a:pt x="185" y="16"/>
                      <a:pt x="184" y="16"/>
                    </a:cubicBezTo>
                    <a:cubicBezTo>
                      <a:pt x="184" y="16"/>
                      <a:pt x="184" y="16"/>
                      <a:pt x="184" y="16"/>
                    </a:cubicBezTo>
                    <a:cubicBezTo>
                      <a:pt x="183" y="16"/>
                      <a:pt x="183" y="16"/>
                      <a:pt x="183" y="15"/>
                    </a:cubicBezTo>
                    <a:cubicBezTo>
                      <a:pt x="182" y="15"/>
                      <a:pt x="181" y="16"/>
                      <a:pt x="180" y="15"/>
                    </a:cubicBezTo>
                    <a:cubicBezTo>
                      <a:pt x="180" y="15"/>
                      <a:pt x="180" y="15"/>
                      <a:pt x="180" y="15"/>
                    </a:cubicBezTo>
                    <a:cubicBezTo>
                      <a:pt x="180" y="15"/>
                      <a:pt x="180" y="15"/>
                      <a:pt x="180" y="14"/>
                    </a:cubicBezTo>
                    <a:cubicBezTo>
                      <a:pt x="179" y="14"/>
                      <a:pt x="179" y="14"/>
                      <a:pt x="179" y="14"/>
                    </a:cubicBezTo>
                    <a:cubicBezTo>
                      <a:pt x="178" y="14"/>
                      <a:pt x="178" y="14"/>
                      <a:pt x="177" y="14"/>
                    </a:cubicBezTo>
                    <a:cubicBezTo>
                      <a:pt x="177" y="13"/>
                      <a:pt x="177" y="13"/>
                      <a:pt x="176" y="13"/>
                    </a:cubicBezTo>
                    <a:cubicBezTo>
                      <a:pt x="176" y="13"/>
                      <a:pt x="176" y="13"/>
                      <a:pt x="175" y="13"/>
                    </a:cubicBezTo>
                    <a:cubicBezTo>
                      <a:pt x="175" y="13"/>
                      <a:pt x="175" y="13"/>
                      <a:pt x="175" y="12"/>
                    </a:cubicBezTo>
                    <a:cubicBezTo>
                      <a:pt x="174" y="12"/>
                      <a:pt x="174" y="12"/>
                      <a:pt x="173" y="12"/>
                    </a:cubicBezTo>
                    <a:cubicBezTo>
                      <a:pt x="173" y="13"/>
                      <a:pt x="173" y="13"/>
                      <a:pt x="172" y="13"/>
                    </a:cubicBezTo>
                    <a:cubicBezTo>
                      <a:pt x="172" y="13"/>
                      <a:pt x="172" y="12"/>
                      <a:pt x="172" y="12"/>
                    </a:cubicBezTo>
                    <a:cubicBezTo>
                      <a:pt x="172" y="12"/>
                      <a:pt x="172" y="12"/>
                      <a:pt x="172" y="12"/>
                    </a:cubicBezTo>
                    <a:cubicBezTo>
                      <a:pt x="172" y="12"/>
                      <a:pt x="172" y="12"/>
                      <a:pt x="173" y="11"/>
                    </a:cubicBezTo>
                    <a:cubicBezTo>
                      <a:pt x="173" y="11"/>
                      <a:pt x="173" y="11"/>
                      <a:pt x="174" y="11"/>
                    </a:cubicBezTo>
                    <a:cubicBezTo>
                      <a:pt x="174" y="11"/>
                      <a:pt x="174" y="11"/>
                      <a:pt x="174" y="10"/>
                    </a:cubicBezTo>
                    <a:cubicBezTo>
                      <a:pt x="174" y="10"/>
                      <a:pt x="173" y="10"/>
                      <a:pt x="173" y="10"/>
                    </a:cubicBezTo>
                    <a:cubicBezTo>
                      <a:pt x="173" y="10"/>
                      <a:pt x="172" y="10"/>
                      <a:pt x="172" y="10"/>
                    </a:cubicBezTo>
                    <a:cubicBezTo>
                      <a:pt x="172" y="10"/>
                      <a:pt x="172" y="10"/>
                      <a:pt x="171" y="10"/>
                    </a:cubicBezTo>
                    <a:cubicBezTo>
                      <a:pt x="171" y="10"/>
                      <a:pt x="171" y="10"/>
                      <a:pt x="171" y="10"/>
                    </a:cubicBezTo>
                    <a:cubicBezTo>
                      <a:pt x="170" y="10"/>
                      <a:pt x="170" y="10"/>
                      <a:pt x="169" y="10"/>
                    </a:cubicBezTo>
                    <a:cubicBezTo>
                      <a:pt x="169" y="10"/>
                      <a:pt x="169" y="10"/>
                      <a:pt x="169" y="10"/>
                    </a:cubicBezTo>
                    <a:cubicBezTo>
                      <a:pt x="168" y="10"/>
                      <a:pt x="168" y="10"/>
                      <a:pt x="168" y="10"/>
                    </a:cubicBezTo>
                    <a:cubicBezTo>
                      <a:pt x="167" y="10"/>
                      <a:pt x="167" y="10"/>
                      <a:pt x="166" y="10"/>
                    </a:cubicBezTo>
                    <a:cubicBezTo>
                      <a:pt x="165" y="10"/>
                      <a:pt x="165" y="9"/>
                      <a:pt x="165" y="9"/>
                    </a:cubicBezTo>
                    <a:cubicBezTo>
                      <a:pt x="164" y="9"/>
                      <a:pt x="164" y="9"/>
                      <a:pt x="163" y="9"/>
                    </a:cubicBezTo>
                    <a:cubicBezTo>
                      <a:pt x="163" y="9"/>
                      <a:pt x="163" y="10"/>
                      <a:pt x="163" y="10"/>
                    </a:cubicBezTo>
                    <a:cubicBezTo>
                      <a:pt x="165" y="11"/>
                      <a:pt x="165" y="11"/>
                      <a:pt x="165" y="11"/>
                    </a:cubicBezTo>
                    <a:cubicBezTo>
                      <a:pt x="165" y="11"/>
                      <a:pt x="165" y="11"/>
                      <a:pt x="166" y="11"/>
                    </a:cubicBezTo>
                    <a:cubicBezTo>
                      <a:pt x="166" y="11"/>
                      <a:pt x="166" y="11"/>
                      <a:pt x="166" y="12"/>
                    </a:cubicBezTo>
                    <a:cubicBezTo>
                      <a:pt x="166" y="12"/>
                      <a:pt x="166" y="11"/>
                      <a:pt x="165" y="11"/>
                    </a:cubicBezTo>
                    <a:cubicBezTo>
                      <a:pt x="165" y="11"/>
                      <a:pt x="165" y="11"/>
                      <a:pt x="164" y="11"/>
                    </a:cubicBezTo>
                    <a:cubicBezTo>
                      <a:pt x="163" y="11"/>
                      <a:pt x="163" y="11"/>
                      <a:pt x="162" y="11"/>
                    </a:cubicBezTo>
                    <a:cubicBezTo>
                      <a:pt x="162" y="11"/>
                      <a:pt x="162" y="11"/>
                      <a:pt x="161" y="11"/>
                    </a:cubicBezTo>
                    <a:cubicBezTo>
                      <a:pt x="161" y="11"/>
                      <a:pt x="160" y="11"/>
                      <a:pt x="160" y="11"/>
                    </a:cubicBezTo>
                    <a:cubicBezTo>
                      <a:pt x="159" y="11"/>
                      <a:pt x="159" y="11"/>
                      <a:pt x="158" y="11"/>
                    </a:cubicBezTo>
                    <a:cubicBezTo>
                      <a:pt x="158" y="11"/>
                      <a:pt x="157" y="11"/>
                      <a:pt x="156" y="11"/>
                    </a:cubicBezTo>
                    <a:cubicBezTo>
                      <a:pt x="156" y="11"/>
                      <a:pt x="156" y="11"/>
                      <a:pt x="156" y="10"/>
                    </a:cubicBezTo>
                    <a:cubicBezTo>
                      <a:pt x="156" y="10"/>
                      <a:pt x="155" y="10"/>
                      <a:pt x="155" y="10"/>
                    </a:cubicBezTo>
                    <a:cubicBezTo>
                      <a:pt x="155" y="10"/>
                      <a:pt x="155" y="10"/>
                      <a:pt x="154" y="10"/>
                    </a:cubicBezTo>
                    <a:cubicBezTo>
                      <a:pt x="154" y="9"/>
                      <a:pt x="153" y="9"/>
                      <a:pt x="152" y="9"/>
                    </a:cubicBezTo>
                    <a:cubicBezTo>
                      <a:pt x="151" y="9"/>
                      <a:pt x="151" y="9"/>
                      <a:pt x="150" y="9"/>
                    </a:cubicBezTo>
                    <a:cubicBezTo>
                      <a:pt x="149" y="9"/>
                      <a:pt x="148" y="9"/>
                      <a:pt x="148" y="9"/>
                    </a:cubicBezTo>
                    <a:cubicBezTo>
                      <a:pt x="147" y="9"/>
                      <a:pt x="147" y="9"/>
                      <a:pt x="146" y="9"/>
                    </a:cubicBezTo>
                    <a:cubicBezTo>
                      <a:pt x="146" y="10"/>
                      <a:pt x="146" y="10"/>
                      <a:pt x="146" y="10"/>
                    </a:cubicBezTo>
                    <a:cubicBezTo>
                      <a:pt x="145" y="10"/>
                      <a:pt x="145" y="9"/>
                      <a:pt x="145" y="9"/>
                    </a:cubicBezTo>
                    <a:cubicBezTo>
                      <a:pt x="144" y="9"/>
                      <a:pt x="144" y="8"/>
                      <a:pt x="143" y="9"/>
                    </a:cubicBezTo>
                    <a:cubicBezTo>
                      <a:pt x="143" y="9"/>
                      <a:pt x="143" y="9"/>
                      <a:pt x="143" y="9"/>
                    </a:cubicBezTo>
                    <a:cubicBezTo>
                      <a:pt x="142" y="10"/>
                      <a:pt x="142" y="9"/>
                      <a:pt x="142" y="9"/>
                    </a:cubicBezTo>
                    <a:cubicBezTo>
                      <a:pt x="141" y="9"/>
                      <a:pt x="141" y="9"/>
                      <a:pt x="140" y="8"/>
                    </a:cubicBezTo>
                    <a:cubicBezTo>
                      <a:pt x="140" y="8"/>
                      <a:pt x="140" y="8"/>
                      <a:pt x="139" y="9"/>
                    </a:cubicBezTo>
                    <a:cubicBezTo>
                      <a:pt x="139" y="9"/>
                      <a:pt x="138" y="9"/>
                      <a:pt x="138" y="9"/>
                    </a:cubicBezTo>
                    <a:cubicBezTo>
                      <a:pt x="138" y="9"/>
                      <a:pt x="138" y="9"/>
                      <a:pt x="138" y="9"/>
                    </a:cubicBezTo>
                    <a:cubicBezTo>
                      <a:pt x="138" y="10"/>
                      <a:pt x="139" y="9"/>
                      <a:pt x="139" y="10"/>
                    </a:cubicBezTo>
                    <a:cubicBezTo>
                      <a:pt x="139" y="10"/>
                      <a:pt x="138" y="10"/>
                      <a:pt x="138" y="10"/>
                    </a:cubicBezTo>
                    <a:cubicBezTo>
                      <a:pt x="137" y="10"/>
                      <a:pt x="137" y="10"/>
                      <a:pt x="137" y="10"/>
                    </a:cubicBezTo>
                    <a:cubicBezTo>
                      <a:pt x="136" y="10"/>
                      <a:pt x="136" y="11"/>
                      <a:pt x="135" y="11"/>
                    </a:cubicBezTo>
                    <a:cubicBezTo>
                      <a:pt x="135" y="11"/>
                      <a:pt x="135" y="11"/>
                      <a:pt x="135" y="11"/>
                    </a:cubicBezTo>
                    <a:cubicBezTo>
                      <a:pt x="134" y="10"/>
                      <a:pt x="134" y="10"/>
                      <a:pt x="135" y="10"/>
                    </a:cubicBezTo>
                    <a:cubicBezTo>
                      <a:pt x="135" y="9"/>
                      <a:pt x="136" y="9"/>
                      <a:pt x="136" y="9"/>
                    </a:cubicBezTo>
                    <a:cubicBezTo>
                      <a:pt x="136" y="9"/>
                      <a:pt x="136" y="9"/>
                      <a:pt x="137" y="8"/>
                    </a:cubicBezTo>
                    <a:cubicBezTo>
                      <a:pt x="137" y="8"/>
                      <a:pt x="137" y="8"/>
                      <a:pt x="138" y="8"/>
                    </a:cubicBezTo>
                    <a:cubicBezTo>
                      <a:pt x="138" y="7"/>
                      <a:pt x="139" y="7"/>
                      <a:pt x="139" y="7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40" y="7"/>
                      <a:pt x="140" y="7"/>
                      <a:pt x="140" y="7"/>
                    </a:cubicBezTo>
                    <a:cubicBezTo>
                      <a:pt x="140" y="7"/>
                      <a:pt x="140" y="6"/>
                      <a:pt x="140" y="6"/>
                    </a:cubicBezTo>
                    <a:cubicBezTo>
                      <a:pt x="141" y="6"/>
                      <a:pt x="141" y="6"/>
                      <a:pt x="141" y="6"/>
                    </a:cubicBezTo>
                    <a:cubicBezTo>
                      <a:pt x="141" y="5"/>
                      <a:pt x="140" y="5"/>
                      <a:pt x="140" y="5"/>
                    </a:cubicBezTo>
                    <a:cubicBezTo>
                      <a:pt x="140" y="5"/>
                      <a:pt x="140" y="4"/>
                      <a:pt x="140" y="4"/>
                    </a:cubicBezTo>
                    <a:cubicBezTo>
                      <a:pt x="139" y="4"/>
                      <a:pt x="139" y="4"/>
                      <a:pt x="139" y="4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37" y="4"/>
                      <a:pt x="137" y="4"/>
                      <a:pt x="136" y="3"/>
                    </a:cubicBezTo>
                    <a:cubicBezTo>
                      <a:pt x="136" y="3"/>
                      <a:pt x="136" y="3"/>
                      <a:pt x="135" y="3"/>
                    </a:cubicBezTo>
                    <a:cubicBezTo>
                      <a:pt x="135" y="3"/>
                      <a:pt x="134" y="3"/>
                      <a:pt x="134" y="3"/>
                    </a:cubicBezTo>
                    <a:cubicBezTo>
                      <a:pt x="133" y="3"/>
                      <a:pt x="133" y="3"/>
                      <a:pt x="133" y="3"/>
                    </a:cubicBezTo>
                    <a:cubicBezTo>
                      <a:pt x="132" y="2"/>
                      <a:pt x="132" y="2"/>
                      <a:pt x="131" y="2"/>
                    </a:cubicBezTo>
                    <a:cubicBezTo>
                      <a:pt x="131" y="2"/>
                      <a:pt x="130" y="3"/>
                      <a:pt x="130" y="3"/>
                    </a:cubicBezTo>
                    <a:cubicBezTo>
                      <a:pt x="129" y="3"/>
                      <a:pt x="129" y="3"/>
                      <a:pt x="128" y="3"/>
                    </a:cubicBezTo>
                    <a:cubicBezTo>
                      <a:pt x="127" y="3"/>
                      <a:pt x="126" y="4"/>
                      <a:pt x="126" y="3"/>
                    </a:cubicBezTo>
                    <a:cubicBezTo>
                      <a:pt x="126" y="3"/>
                      <a:pt x="126" y="2"/>
                      <a:pt x="126" y="2"/>
                    </a:cubicBezTo>
                    <a:cubicBezTo>
                      <a:pt x="126" y="1"/>
                      <a:pt x="125" y="2"/>
                      <a:pt x="125" y="2"/>
                    </a:cubicBezTo>
                    <a:cubicBezTo>
                      <a:pt x="124" y="2"/>
                      <a:pt x="124" y="2"/>
                      <a:pt x="123" y="2"/>
                    </a:cubicBezTo>
                    <a:cubicBezTo>
                      <a:pt x="123" y="2"/>
                      <a:pt x="123" y="2"/>
                      <a:pt x="123" y="2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121" y="1"/>
                      <a:pt x="122" y="1"/>
                      <a:pt x="121" y="1"/>
                    </a:cubicBezTo>
                    <a:cubicBezTo>
                      <a:pt x="121" y="0"/>
                      <a:pt x="120" y="1"/>
                      <a:pt x="120" y="1"/>
                    </a:cubicBezTo>
                    <a:cubicBezTo>
                      <a:pt x="119" y="1"/>
                      <a:pt x="119" y="1"/>
                      <a:pt x="119" y="0"/>
                    </a:cubicBezTo>
                    <a:cubicBezTo>
                      <a:pt x="118" y="0"/>
                      <a:pt x="118" y="0"/>
                      <a:pt x="117" y="0"/>
                    </a:cubicBezTo>
                    <a:cubicBezTo>
                      <a:pt x="117" y="0"/>
                      <a:pt x="116" y="0"/>
                      <a:pt x="116" y="1"/>
                    </a:cubicBezTo>
                    <a:cubicBezTo>
                      <a:pt x="116" y="1"/>
                      <a:pt x="115" y="1"/>
                      <a:pt x="115" y="1"/>
                    </a:cubicBezTo>
                    <a:cubicBezTo>
                      <a:pt x="115" y="2"/>
                      <a:pt x="116" y="2"/>
                      <a:pt x="116" y="2"/>
                    </a:cubicBezTo>
                    <a:cubicBezTo>
                      <a:pt x="116" y="3"/>
                      <a:pt x="116" y="3"/>
                      <a:pt x="116" y="3"/>
                    </a:cubicBezTo>
                    <a:cubicBezTo>
                      <a:pt x="115" y="3"/>
                      <a:pt x="115" y="3"/>
                      <a:pt x="115" y="3"/>
                    </a:cubicBezTo>
                    <a:cubicBezTo>
                      <a:pt x="114" y="3"/>
                      <a:pt x="114" y="3"/>
                      <a:pt x="114" y="3"/>
                    </a:cubicBezTo>
                    <a:cubicBezTo>
                      <a:pt x="113" y="3"/>
                      <a:pt x="114" y="3"/>
                      <a:pt x="113" y="4"/>
                    </a:cubicBezTo>
                    <a:cubicBezTo>
                      <a:pt x="113" y="4"/>
                      <a:pt x="113" y="4"/>
                      <a:pt x="112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10" y="4"/>
                      <a:pt x="110" y="4"/>
                      <a:pt x="109" y="4"/>
                    </a:cubicBezTo>
                    <a:cubicBezTo>
                      <a:pt x="108" y="4"/>
                      <a:pt x="108" y="4"/>
                      <a:pt x="107" y="4"/>
                    </a:cubicBezTo>
                    <a:cubicBezTo>
                      <a:pt x="107" y="3"/>
                      <a:pt x="106" y="4"/>
                      <a:pt x="106" y="4"/>
                    </a:cubicBezTo>
                    <a:cubicBezTo>
                      <a:pt x="105" y="4"/>
                      <a:pt x="105" y="3"/>
                      <a:pt x="104" y="4"/>
                    </a:cubicBezTo>
                    <a:cubicBezTo>
                      <a:pt x="104" y="4"/>
                      <a:pt x="104" y="4"/>
                      <a:pt x="104" y="4"/>
                    </a:cubicBezTo>
                    <a:cubicBezTo>
                      <a:pt x="104" y="4"/>
                      <a:pt x="104" y="4"/>
                      <a:pt x="103" y="5"/>
                    </a:cubicBezTo>
                    <a:cubicBezTo>
                      <a:pt x="103" y="5"/>
                      <a:pt x="102" y="4"/>
                      <a:pt x="101" y="4"/>
                    </a:cubicBezTo>
                    <a:cubicBezTo>
                      <a:pt x="101" y="5"/>
                      <a:pt x="100" y="5"/>
                      <a:pt x="100" y="5"/>
                    </a:cubicBezTo>
                    <a:cubicBezTo>
                      <a:pt x="99" y="5"/>
                      <a:pt x="99" y="5"/>
                      <a:pt x="98" y="5"/>
                    </a:cubicBezTo>
                    <a:cubicBezTo>
                      <a:pt x="98" y="5"/>
                      <a:pt x="98" y="5"/>
                      <a:pt x="97" y="6"/>
                    </a:cubicBezTo>
                    <a:cubicBezTo>
                      <a:pt x="97" y="6"/>
                      <a:pt x="97" y="6"/>
                      <a:pt x="96" y="6"/>
                    </a:cubicBezTo>
                    <a:cubicBezTo>
                      <a:pt x="96" y="6"/>
                      <a:pt x="95" y="6"/>
                      <a:pt x="95" y="6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7"/>
                      <a:pt x="96" y="7"/>
                      <a:pt x="96" y="7"/>
                    </a:cubicBezTo>
                    <a:cubicBezTo>
                      <a:pt x="96" y="7"/>
                      <a:pt x="97" y="7"/>
                      <a:pt x="97" y="7"/>
                    </a:cubicBezTo>
                    <a:cubicBezTo>
                      <a:pt x="97" y="7"/>
                      <a:pt x="97" y="8"/>
                      <a:pt x="98" y="8"/>
                    </a:cubicBezTo>
                    <a:cubicBezTo>
                      <a:pt x="98" y="8"/>
                      <a:pt x="98" y="8"/>
                      <a:pt x="99" y="8"/>
                    </a:cubicBezTo>
                    <a:cubicBezTo>
                      <a:pt x="99" y="8"/>
                      <a:pt x="99" y="8"/>
                      <a:pt x="99" y="9"/>
                    </a:cubicBezTo>
                    <a:cubicBezTo>
                      <a:pt x="99" y="9"/>
                      <a:pt x="98" y="9"/>
                      <a:pt x="98" y="9"/>
                    </a:cubicBezTo>
                    <a:cubicBezTo>
                      <a:pt x="97" y="9"/>
                      <a:pt x="97" y="9"/>
                      <a:pt x="97" y="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5" y="9"/>
                      <a:pt x="95" y="9"/>
                      <a:pt x="95" y="9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2" y="9"/>
                      <a:pt x="92" y="9"/>
                      <a:pt x="91" y="9"/>
                    </a:cubicBezTo>
                    <a:cubicBezTo>
                      <a:pt x="90" y="9"/>
                      <a:pt x="90" y="9"/>
                      <a:pt x="89" y="9"/>
                    </a:cubicBezTo>
                    <a:cubicBezTo>
                      <a:pt x="89" y="9"/>
                      <a:pt x="89" y="9"/>
                      <a:pt x="88" y="9"/>
                    </a:cubicBezTo>
                    <a:cubicBezTo>
                      <a:pt x="88" y="9"/>
                      <a:pt x="88" y="10"/>
                      <a:pt x="89" y="10"/>
                    </a:cubicBezTo>
                    <a:cubicBezTo>
                      <a:pt x="89" y="11"/>
                      <a:pt x="89" y="10"/>
                      <a:pt x="90" y="11"/>
                    </a:cubicBezTo>
                    <a:cubicBezTo>
                      <a:pt x="90" y="11"/>
                      <a:pt x="90" y="11"/>
                      <a:pt x="90" y="12"/>
                    </a:cubicBezTo>
                    <a:cubicBezTo>
                      <a:pt x="90" y="12"/>
                      <a:pt x="91" y="12"/>
                      <a:pt x="91" y="12"/>
                    </a:cubicBezTo>
                    <a:cubicBezTo>
                      <a:pt x="91" y="12"/>
                      <a:pt x="92" y="12"/>
                      <a:pt x="92" y="12"/>
                    </a:cubicBezTo>
                    <a:cubicBezTo>
                      <a:pt x="92" y="12"/>
                      <a:pt x="93" y="12"/>
                      <a:pt x="93" y="12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3" y="12"/>
                      <a:pt x="93" y="12"/>
                      <a:pt x="94" y="12"/>
                    </a:cubicBezTo>
                    <a:cubicBezTo>
                      <a:pt x="94" y="13"/>
                      <a:pt x="94" y="12"/>
                      <a:pt x="95" y="13"/>
                    </a:cubicBezTo>
                    <a:cubicBezTo>
                      <a:pt x="95" y="13"/>
                      <a:pt x="95" y="13"/>
                      <a:pt x="95" y="13"/>
                    </a:cubicBezTo>
                    <a:cubicBezTo>
                      <a:pt x="96" y="13"/>
                      <a:pt x="97" y="13"/>
                      <a:pt x="97" y="13"/>
                    </a:cubicBezTo>
                    <a:cubicBezTo>
                      <a:pt x="96" y="14"/>
                      <a:pt x="96" y="13"/>
                      <a:pt x="95" y="14"/>
                    </a:cubicBezTo>
                    <a:cubicBezTo>
                      <a:pt x="95" y="14"/>
                      <a:pt x="94" y="13"/>
                      <a:pt x="94" y="14"/>
                    </a:cubicBezTo>
                    <a:cubicBezTo>
                      <a:pt x="94" y="14"/>
                      <a:pt x="93" y="14"/>
                      <a:pt x="93" y="14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90" y="13"/>
                      <a:pt x="89" y="13"/>
                      <a:pt x="89" y="13"/>
                    </a:cubicBezTo>
                    <a:cubicBezTo>
                      <a:pt x="88" y="13"/>
                      <a:pt x="88" y="13"/>
                      <a:pt x="88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3"/>
                      <a:pt x="87" y="13"/>
                      <a:pt x="86" y="13"/>
                    </a:cubicBezTo>
                    <a:cubicBezTo>
                      <a:pt x="86" y="14"/>
                      <a:pt x="86" y="13"/>
                      <a:pt x="85" y="13"/>
                    </a:cubicBezTo>
                    <a:cubicBezTo>
                      <a:pt x="85" y="13"/>
                      <a:pt x="85" y="13"/>
                      <a:pt x="85" y="13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83" y="13"/>
                      <a:pt x="84" y="13"/>
                      <a:pt x="84" y="14"/>
                    </a:cubicBezTo>
                    <a:cubicBezTo>
                      <a:pt x="84" y="14"/>
                      <a:pt x="84" y="14"/>
                      <a:pt x="85" y="14"/>
                    </a:cubicBezTo>
                    <a:cubicBezTo>
                      <a:pt x="85" y="14"/>
                      <a:pt x="85" y="14"/>
                      <a:pt x="85" y="14"/>
                    </a:cubicBezTo>
                    <a:cubicBezTo>
                      <a:pt x="86" y="14"/>
                      <a:pt x="86" y="14"/>
                      <a:pt x="86" y="14"/>
                    </a:cubicBezTo>
                    <a:cubicBezTo>
                      <a:pt x="87" y="14"/>
                      <a:pt x="87" y="14"/>
                      <a:pt x="88" y="14"/>
                    </a:cubicBezTo>
                    <a:cubicBezTo>
                      <a:pt x="88" y="14"/>
                      <a:pt x="88" y="14"/>
                      <a:pt x="88" y="15"/>
                    </a:cubicBezTo>
                    <a:cubicBezTo>
                      <a:pt x="88" y="15"/>
                      <a:pt x="89" y="15"/>
                      <a:pt x="89" y="15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9" y="16"/>
                      <a:pt x="89" y="15"/>
                      <a:pt x="88" y="15"/>
                    </a:cubicBezTo>
                    <a:cubicBezTo>
                      <a:pt x="88" y="15"/>
                      <a:pt x="88" y="15"/>
                      <a:pt x="87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15"/>
                      <a:pt x="86" y="15"/>
                      <a:pt x="86" y="15"/>
                    </a:cubicBezTo>
                    <a:cubicBezTo>
                      <a:pt x="86" y="15"/>
                      <a:pt x="85" y="15"/>
                      <a:pt x="85" y="15"/>
                    </a:cubicBez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5"/>
                      <a:pt x="83" y="15"/>
                      <a:pt x="83" y="14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3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1"/>
                      <a:pt x="81" y="11"/>
                      <a:pt x="80" y="11"/>
                    </a:cubicBezTo>
                    <a:cubicBezTo>
                      <a:pt x="80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80" y="11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80" y="13"/>
                      <a:pt x="80" y="13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79" y="13"/>
                      <a:pt x="79" y="13"/>
                      <a:pt x="79" y="13"/>
                    </a:cubicBezTo>
                    <a:cubicBezTo>
                      <a:pt x="79" y="13"/>
                      <a:pt x="79" y="14"/>
                      <a:pt x="79" y="14"/>
                    </a:cubicBezTo>
                    <a:cubicBezTo>
                      <a:pt x="79" y="14"/>
                      <a:pt x="79" y="14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1" y="15"/>
                      <a:pt x="81" y="15"/>
                      <a:pt x="81" y="16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2" y="17"/>
                      <a:pt x="82" y="17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3" y="18"/>
                      <a:pt x="83" y="18"/>
                      <a:pt x="83" y="19"/>
                    </a:cubicBezTo>
                    <a:cubicBezTo>
                      <a:pt x="83" y="19"/>
                      <a:pt x="83" y="19"/>
                      <a:pt x="83" y="20"/>
                    </a:cubicBezTo>
                    <a:cubicBezTo>
                      <a:pt x="84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6" y="20"/>
                    </a:cubicBezTo>
                    <a:cubicBezTo>
                      <a:pt x="86" y="20"/>
                      <a:pt x="86" y="20"/>
                      <a:pt x="87" y="20"/>
                    </a:cubicBezTo>
                    <a:cubicBezTo>
                      <a:pt x="87" y="20"/>
                      <a:pt x="87" y="19"/>
                      <a:pt x="87" y="19"/>
                    </a:cubicBezTo>
                    <a:cubicBezTo>
                      <a:pt x="88" y="19"/>
                      <a:pt x="88" y="20"/>
                      <a:pt x="89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0"/>
                      <a:pt x="91" y="20"/>
                      <a:pt x="91" y="21"/>
                    </a:cubicBezTo>
                    <a:cubicBezTo>
                      <a:pt x="91" y="21"/>
                      <a:pt x="92" y="21"/>
                      <a:pt x="92" y="21"/>
                    </a:cubicBezTo>
                    <a:cubicBezTo>
                      <a:pt x="93" y="22"/>
                      <a:pt x="92" y="22"/>
                      <a:pt x="93" y="23"/>
                    </a:cubicBezTo>
                    <a:cubicBezTo>
                      <a:pt x="93" y="23"/>
                      <a:pt x="93" y="23"/>
                      <a:pt x="93" y="23"/>
                    </a:cubicBezTo>
                    <a:cubicBezTo>
                      <a:pt x="94" y="23"/>
                      <a:pt x="94" y="23"/>
                      <a:pt x="94" y="24"/>
                    </a:cubicBezTo>
                    <a:cubicBezTo>
                      <a:pt x="94" y="24"/>
                      <a:pt x="94" y="24"/>
                      <a:pt x="93" y="24"/>
                    </a:cubicBezTo>
                    <a:cubicBezTo>
                      <a:pt x="93" y="24"/>
                      <a:pt x="93" y="24"/>
                      <a:pt x="92" y="24"/>
                    </a:cubicBezTo>
                    <a:cubicBezTo>
                      <a:pt x="92" y="24"/>
                      <a:pt x="92" y="23"/>
                      <a:pt x="92" y="23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1" y="22"/>
                      <a:pt x="90" y="21"/>
                    </a:cubicBezTo>
                    <a:cubicBezTo>
                      <a:pt x="90" y="21"/>
                      <a:pt x="90" y="21"/>
                      <a:pt x="89" y="21"/>
                    </a:cubicBezTo>
                    <a:cubicBezTo>
                      <a:pt x="89" y="21"/>
                      <a:pt x="89" y="21"/>
                      <a:pt x="88" y="21"/>
                    </a:cubicBezTo>
                    <a:cubicBezTo>
                      <a:pt x="88" y="20"/>
                      <a:pt x="88" y="21"/>
                      <a:pt x="87" y="21"/>
                    </a:cubicBezTo>
                    <a:cubicBezTo>
                      <a:pt x="87" y="21"/>
                      <a:pt x="87" y="21"/>
                      <a:pt x="86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5" y="21"/>
                      <a:pt x="85" y="21"/>
                      <a:pt x="85" y="22"/>
                    </a:cubicBezTo>
                    <a:cubicBezTo>
                      <a:pt x="85" y="22"/>
                      <a:pt x="86" y="22"/>
                      <a:pt x="86" y="22"/>
                    </a:cubicBezTo>
                    <a:cubicBezTo>
                      <a:pt x="87" y="23"/>
                      <a:pt x="86" y="23"/>
                      <a:pt x="86" y="23"/>
                    </a:cubicBezTo>
                    <a:cubicBezTo>
                      <a:pt x="86" y="24"/>
                      <a:pt x="86" y="24"/>
                      <a:pt x="87" y="24"/>
                    </a:cubicBezTo>
                    <a:cubicBezTo>
                      <a:pt x="87" y="24"/>
                      <a:pt x="87" y="25"/>
                      <a:pt x="86" y="25"/>
                    </a:cubicBezTo>
                    <a:cubicBezTo>
                      <a:pt x="86" y="25"/>
                      <a:pt x="86" y="25"/>
                      <a:pt x="86" y="26"/>
                    </a:cubicBezTo>
                    <a:cubicBezTo>
                      <a:pt x="86" y="26"/>
                      <a:pt x="85" y="26"/>
                      <a:pt x="85" y="26"/>
                    </a:cubicBezTo>
                    <a:cubicBezTo>
                      <a:pt x="85" y="26"/>
                      <a:pt x="85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82" y="27"/>
                      <a:pt x="82" y="27"/>
                      <a:pt x="81" y="27"/>
                    </a:cubicBezTo>
                    <a:cubicBezTo>
                      <a:pt x="80" y="26"/>
                      <a:pt x="80" y="27"/>
                      <a:pt x="79" y="26"/>
                    </a:cubicBezTo>
                    <a:cubicBezTo>
                      <a:pt x="79" y="26"/>
                      <a:pt x="79" y="26"/>
                      <a:pt x="78" y="26"/>
                    </a:cubicBezTo>
                    <a:cubicBezTo>
                      <a:pt x="78" y="26"/>
                      <a:pt x="78" y="26"/>
                      <a:pt x="78" y="25"/>
                    </a:cubicBezTo>
                    <a:cubicBezTo>
                      <a:pt x="77" y="25"/>
                      <a:pt x="78" y="25"/>
                      <a:pt x="79" y="25"/>
                    </a:cubicBezTo>
                    <a:cubicBezTo>
                      <a:pt x="79" y="25"/>
                      <a:pt x="79" y="26"/>
                      <a:pt x="79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1" y="26"/>
                      <a:pt x="81" y="26"/>
                      <a:pt x="81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3" y="26"/>
                      <a:pt x="82" y="25"/>
                      <a:pt x="83" y="25"/>
                    </a:cubicBezTo>
                    <a:cubicBezTo>
                      <a:pt x="83" y="25"/>
                      <a:pt x="83" y="25"/>
                      <a:pt x="83" y="25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3"/>
                      <a:pt x="84" y="23"/>
                      <a:pt x="84" y="22"/>
                    </a:cubicBezTo>
                    <a:cubicBezTo>
                      <a:pt x="83" y="22"/>
                      <a:pt x="84" y="21"/>
                      <a:pt x="84" y="2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82" y="21"/>
                      <a:pt x="82" y="21"/>
                      <a:pt x="82" y="20"/>
                    </a:cubicBezTo>
                    <a:cubicBezTo>
                      <a:pt x="81" y="20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0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5"/>
                      <a:pt x="78" y="15"/>
                      <a:pt x="78" y="15"/>
                    </a:cubicBezTo>
                    <a:cubicBezTo>
                      <a:pt x="78" y="15"/>
                      <a:pt x="78" y="15"/>
                      <a:pt x="77" y="14"/>
                    </a:cubicBezTo>
                    <a:cubicBezTo>
                      <a:pt x="77" y="14"/>
                      <a:pt x="77" y="14"/>
                      <a:pt x="77" y="14"/>
                    </a:cubicBezTo>
                    <a:cubicBezTo>
                      <a:pt x="77" y="14"/>
                      <a:pt x="77" y="14"/>
                      <a:pt x="77" y="13"/>
                    </a:cubicBezTo>
                    <a:cubicBezTo>
                      <a:pt x="77" y="13"/>
                      <a:pt x="77" y="13"/>
                      <a:pt x="77" y="12"/>
                    </a:cubicBezTo>
                    <a:cubicBezTo>
                      <a:pt x="76" y="12"/>
                      <a:pt x="76" y="12"/>
                      <a:pt x="76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1"/>
                      <a:pt x="74" y="11"/>
                      <a:pt x="73" y="11"/>
                    </a:cubicBezTo>
                    <a:cubicBezTo>
                      <a:pt x="73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1" y="11"/>
                    </a:cubicBezTo>
                    <a:cubicBezTo>
                      <a:pt x="71" y="11"/>
                      <a:pt x="70" y="11"/>
                      <a:pt x="70" y="11"/>
                    </a:cubicBezTo>
                    <a:cubicBezTo>
                      <a:pt x="70" y="11"/>
                      <a:pt x="69" y="11"/>
                      <a:pt x="69" y="11"/>
                    </a:cubicBezTo>
                    <a:cubicBezTo>
                      <a:pt x="69" y="12"/>
                      <a:pt x="70" y="12"/>
                      <a:pt x="70" y="13"/>
                    </a:cubicBezTo>
                    <a:cubicBezTo>
                      <a:pt x="70" y="13"/>
                      <a:pt x="70" y="13"/>
                      <a:pt x="69" y="14"/>
                    </a:cubicBezTo>
                    <a:cubicBezTo>
                      <a:pt x="69" y="14"/>
                      <a:pt x="69" y="14"/>
                      <a:pt x="68" y="14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7" y="15"/>
                      <a:pt x="68" y="15"/>
                      <a:pt x="68" y="15"/>
                    </a:cubicBezTo>
                    <a:cubicBezTo>
                      <a:pt x="68" y="16"/>
                      <a:pt x="69" y="15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6"/>
                      <a:pt x="69" y="16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3" y="19"/>
                      <a:pt x="73" y="20"/>
                      <a:pt x="73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5" y="20"/>
                      <a:pt x="75" y="20"/>
                      <a:pt x="75" y="21"/>
                    </a:cubicBezTo>
                    <a:cubicBezTo>
                      <a:pt x="75" y="21"/>
                      <a:pt x="75" y="21"/>
                      <a:pt x="75" y="22"/>
                    </a:cubicBezTo>
                    <a:cubicBezTo>
                      <a:pt x="75" y="22"/>
                      <a:pt x="74" y="22"/>
                      <a:pt x="74" y="22"/>
                    </a:cubicBezTo>
                    <a:cubicBezTo>
                      <a:pt x="74" y="22"/>
                      <a:pt x="74" y="21"/>
                      <a:pt x="73" y="21"/>
                    </a:cubicBezTo>
                    <a:cubicBezTo>
                      <a:pt x="73" y="21"/>
                      <a:pt x="72" y="21"/>
                      <a:pt x="72" y="21"/>
                    </a:cubicBezTo>
                    <a:cubicBezTo>
                      <a:pt x="71" y="21"/>
                      <a:pt x="71" y="21"/>
                      <a:pt x="70" y="21"/>
                    </a:cubicBezTo>
                    <a:cubicBezTo>
                      <a:pt x="69" y="20"/>
                      <a:pt x="69" y="20"/>
                      <a:pt x="68" y="20"/>
                    </a:cubicBezTo>
                    <a:cubicBezTo>
                      <a:pt x="68" y="20"/>
                      <a:pt x="68" y="20"/>
                      <a:pt x="67" y="20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5" y="19"/>
                      <a:pt x="65" y="19"/>
                      <a:pt x="64" y="19"/>
                    </a:cubicBezTo>
                    <a:cubicBezTo>
                      <a:pt x="63" y="19"/>
                      <a:pt x="63" y="18"/>
                      <a:pt x="62" y="18"/>
                    </a:cubicBezTo>
                    <a:cubicBezTo>
                      <a:pt x="62" y="18"/>
                      <a:pt x="61" y="18"/>
                      <a:pt x="61" y="18"/>
                    </a:cubicBezTo>
                    <a:cubicBezTo>
                      <a:pt x="60" y="18"/>
                      <a:pt x="60" y="18"/>
                      <a:pt x="59" y="18"/>
                    </a:cubicBezTo>
                    <a:cubicBezTo>
                      <a:pt x="59" y="18"/>
                      <a:pt x="58" y="18"/>
                      <a:pt x="58" y="18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20"/>
                      <a:pt x="59" y="19"/>
                      <a:pt x="59" y="20"/>
                    </a:cubicBezTo>
                    <a:cubicBezTo>
                      <a:pt x="60" y="20"/>
                      <a:pt x="60" y="20"/>
                      <a:pt x="60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58" y="22"/>
                      <a:pt x="58" y="21"/>
                      <a:pt x="57" y="21"/>
                    </a:cubicBezTo>
                    <a:cubicBezTo>
                      <a:pt x="57" y="21"/>
                      <a:pt x="57" y="20"/>
                      <a:pt x="56" y="20"/>
                    </a:cubicBezTo>
                    <a:cubicBezTo>
                      <a:pt x="56" y="20"/>
                      <a:pt x="56" y="20"/>
                      <a:pt x="56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4" y="21"/>
                      <a:pt x="54" y="21"/>
                      <a:pt x="53" y="21"/>
                    </a:cubicBezTo>
                    <a:cubicBezTo>
                      <a:pt x="53" y="21"/>
                      <a:pt x="52" y="21"/>
                      <a:pt x="52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49" y="22"/>
                      <a:pt x="49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7" y="21"/>
                      <a:pt x="48" y="21"/>
                      <a:pt x="47" y="21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6" y="20"/>
                      <a:pt x="46" y="21"/>
                      <a:pt x="45" y="21"/>
                    </a:cubicBezTo>
                    <a:cubicBezTo>
                      <a:pt x="45" y="21"/>
                      <a:pt x="44" y="21"/>
                      <a:pt x="44" y="21"/>
                    </a:cubicBezTo>
                    <a:cubicBezTo>
                      <a:pt x="44" y="21"/>
                      <a:pt x="43" y="21"/>
                      <a:pt x="43" y="21"/>
                    </a:cubicBezTo>
                    <a:cubicBezTo>
                      <a:pt x="43" y="22"/>
                      <a:pt x="42" y="22"/>
                      <a:pt x="42" y="22"/>
                    </a:cubicBezTo>
                    <a:cubicBezTo>
                      <a:pt x="41" y="22"/>
                      <a:pt x="41" y="22"/>
                      <a:pt x="40" y="22"/>
                    </a:cubicBezTo>
                    <a:cubicBezTo>
                      <a:pt x="40" y="23"/>
                      <a:pt x="40" y="23"/>
                      <a:pt x="39" y="23"/>
                    </a:cubicBezTo>
                    <a:cubicBezTo>
                      <a:pt x="39" y="23"/>
                      <a:pt x="38" y="23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6" y="25"/>
                      <a:pt x="35" y="25"/>
                      <a:pt x="35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3" y="24"/>
                      <a:pt x="33" y="23"/>
                      <a:pt x="33" y="23"/>
                    </a:cubicBezTo>
                    <a:cubicBezTo>
                      <a:pt x="34" y="23"/>
                      <a:pt x="34" y="24"/>
                      <a:pt x="35" y="23"/>
                    </a:cubicBezTo>
                    <a:cubicBezTo>
                      <a:pt x="35" y="23"/>
                      <a:pt x="35" y="23"/>
                      <a:pt x="35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1"/>
                      <a:pt x="33" y="21"/>
                      <a:pt x="32" y="21"/>
                    </a:cubicBezTo>
                    <a:cubicBezTo>
                      <a:pt x="32" y="21"/>
                      <a:pt x="32" y="21"/>
                      <a:pt x="31" y="21"/>
                    </a:cubicBezTo>
                    <a:cubicBezTo>
                      <a:pt x="30" y="21"/>
                      <a:pt x="30" y="21"/>
                      <a:pt x="29" y="21"/>
                    </a:cubicBezTo>
                    <a:cubicBezTo>
                      <a:pt x="29" y="21"/>
                      <a:pt x="29" y="21"/>
                      <a:pt x="28" y="21"/>
                    </a:cubicBezTo>
                    <a:cubicBezTo>
                      <a:pt x="28" y="21"/>
                      <a:pt x="29" y="21"/>
                      <a:pt x="29" y="22"/>
                    </a:cubicBezTo>
                    <a:cubicBezTo>
                      <a:pt x="29" y="22"/>
                      <a:pt x="30" y="22"/>
                      <a:pt x="30" y="22"/>
                    </a:cubicBezTo>
                    <a:cubicBezTo>
                      <a:pt x="30" y="22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5"/>
                      <a:pt x="30" y="25"/>
                      <a:pt x="31" y="25"/>
                    </a:cubicBezTo>
                    <a:cubicBezTo>
                      <a:pt x="31" y="25"/>
                      <a:pt x="32" y="25"/>
                      <a:pt x="32" y="25"/>
                    </a:cubicBezTo>
                    <a:cubicBezTo>
                      <a:pt x="32" y="26"/>
                      <a:pt x="31" y="26"/>
                      <a:pt x="31" y="26"/>
                    </a:cubicBezTo>
                    <a:cubicBezTo>
                      <a:pt x="31" y="27"/>
                      <a:pt x="32" y="27"/>
                      <a:pt x="32" y="27"/>
                    </a:cubicBezTo>
                    <a:cubicBezTo>
                      <a:pt x="31" y="28"/>
                      <a:pt x="31" y="27"/>
                      <a:pt x="30" y="27"/>
                    </a:cubicBezTo>
                    <a:cubicBezTo>
                      <a:pt x="30" y="27"/>
                      <a:pt x="30" y="27"/>
                      <a:pt x="29" y="27"/>
                    </a:cubicBezTo>
                    <a:cubicBezTo>
                      <a:pt x="29" y="27"/>
                      <a:pt x="28" y="27"/>
                      <a:pt x="28" y="26"/>
                    </a:cubicBezTo>
                    <a:cubicBezTo>
                      <a:pt x="27" y="26"/>
                      <a:pt x="27" y="27"/>
                      <a:pt x="26" y="26"/>
                    </a:cubicBezTo>
                    <a:cubicBezTo>
                      <a:pt x="26" y="26"/>
                      <a:pt x="26" y="26"/>
                      <a:pt x="26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22" y="23"/>
                      <a:pt x="22" y="22"/>
                      <a:pt x="22" y="22"/>
                    </a:cubicBezTo>
                    <a:cubicBezTo>
                      <a:pt x="22" y="22"/>
                      <a:pt x="21" y="22"/>
                      <a:pt x="21" y="22"/>
                    </a:cubicBezTo>
                    <a:cubicBezTo>
                      <a:pt x="21" y="22"/>
                      <a:pt x="20" y="22"/>
                      <a:pt x="20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7" y="21"/>
                      <a:pt x="17" y="20"/>
                    </a:cubicBezTo>
                    <a:cubicBezTo>
                      <a:pt x="16" y="20"/>
                      <a:pt x="16" y="20"/>
                      <a:pt x="15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19"/>
                      <a:pt x="12" y="20"/>
                      <a:pt x="12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20"/>
                      <a:pt x="9" y="20"/>
                      <a:pt x="9" y="19"/>
                    </a:cubicBezTo>
                    <a:cubicBezTo>
                      <a:pt x="8" y="19"/>
                      <a:pt x="8" y="19"/>
                      <a:pt x="8" y="18"/>
                    </a:cubicBezTo>
                    <a:cubicBezTo>
                      <a:pt x="8" y="18"/>
                      <a:pt x="8" y="18"/>
                      <a:pt x="7" y="18"/>
                    </a:cubicBezTo>
                    <a:cubicBezTo>
                      <a:pt x="7" y="18"/>
                      <a:pt x="7" y="18"/>
                      <a:pt x="6" y="18"/>
                    </a:cubicBezTo>
                    <a:cubicBezTo>
                      <a:pt x="6" y="18"/>
                      <a:pt x="6" y="18"/>
                      <a:pt x="5" y="18"/>
                    </a:cubicBezTo>
                    <a:cubicBezTo>
                      <a:pt x="5" y="18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2" y="20"/>
                      <a:pt x="1" y="20"/>
                    </a:cubicBezTo>
                    <a:cubicBezTo>
                      <a:pt x="1" y="21"/>
                      <a:pt x="1" y="21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3"/>
                      <a:pt x="2" y="22"/>
                      <a:pt x="2" y="22"/>
                    </a:cubicBezTo>
                    <a:cubicBezTo>
                      <a:pt x="2" y="23"/>
                      <a:pt x="3" y="23"/>
                      <a:pt x="3" y="23"/>
                    </a:cubicBezTo>
                    <a:cubicBezTo>
                      <a:pt x="3" y="23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5"/>
                      <a:pt x="3" y="25"/>
                      <a:pt x="2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7"/>
                      <a:pt x="3" y="27"/>
                    </a:cubicBezTo>
                    <a:cubicBezTo>
                      <a:pt x="3" y="28"/>
                      <a:pt x="3" y="28"/>
                      <a:pt x="3" y="29"/>
                    </a:cubicBezTo>
                    <a:cubicBezTo>
                      <a:pt x="3" y="29"/>
                      <a:pt x="4" y="29"/>
                      <a:pt x="4" y="29"/>
                    </a:cubicBezTo>
                    <a:cubicBezTo>
                      <a:pt x="4" y="30"/>
                      <a:pt x="4" y="30"/>
                      <a:pt x="4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5" y="32"/>
                      <a:pt x="5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6" y="34"/>
                      <a:pt x="7" y="34"/>
                    </a:cubicBezTo>
                    <a:cubicBezTo>
                      <a:pt x="7" y="34"/>
                      <a:pt x="7" y="34"/>
                      <a:pt x="8" y="34"/>
                    </a:cubicBezTo>
                    <a:cubicBezTo>
                      <a:pt x="8" y="34"/>
                      <a:pt x="8" y="35"/>
                      <a:pt x="8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6"/>
                    </a:cubicBezTo>
                    <a:cubicBezTo>
                      <a:pt x="9" y="36"/>
                      <a:pt x="9" y="36"/>
                      <a:pt x="9" y="37"/>
                    </a:cubicBezTo>
                    <a:cubicBezTo>
                      <a:pt x="9" y="37"/>
                      <a:pt x="8" y="37"/>
                      <a:pt x="8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9"/>
                      <a:pt x="7" y="39"/>
                      <a:pt x="6" y="39"/>
                    </a:cubicBezTo>
                    <a:cubicBezTo>
                      <a:pt x="6" y="39"/>
                      <a:pt x="6" y="40"/>
                      <a:pt x="5" y="40"/>
                    </a:cubicBezTo>
                    <a:cubicBezTo>
                      <a:pt x="5" y="40"/>
                      <a:pt x="5" y="40"/>
                      <a:pt x="4" y="40"/>
                    </a:cubicBezTo>
                    <a:cubicBezTo>
                      <a:pt x="4" y="40"/>
                      <a:pt x="4" y="40"/>
                      <a:pt x="4" y="41"/>
                    </a:cubicBezTo>
                    <a:cubicBezTo>
                      <a:pt x="4" y="41"/>
                      <a:pt x="4" y="41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2"/>
                    </a:cubicBezTo>
                    <a:cubicBezTo>
                      <a:pt x="5" y="42"/>
                      <a:pt x="5" y="42"/>
                      <a:pt x="6" y="42"/>
                    </a:cubicBezTo>
                    <a:cubicBezTo>
                      <a:pt x="6" y="42"/>
                      <a:pt x="6" y="42"/>
                      <a:pt x="7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8" y="42"/>
                      <a:pt x="8" y="42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4"/>
                      <a:pt x="8" y="43"/>
                      <a:pt x="8" y="43"/>
                    </a:cubicBezTo>
                    <a:cubicBezTo>
                      <a:pt x="7" y="43"/>
                      <a:pt x="7" y="43"/>
                      <a:pt x="6" y="43"/>
                    </a:cubicBezTo>
                    <a:cubicBezTo>
                      <a:pt x="6" y="43"/>
                      <a:pt x="6" y="43"/>
                      <a:pt x="5" y="44"/>
                    </a:cubicBezTo>
                    <a:cubicBezTo>
                      <a:pt x="5" y="44"/>
                      <a:pt x="5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4" y="49"/>
                      <a:pt x="3" y="49"/>
                    </a:cubicBezTo>
                    <a:cubicBezTo>
                      <a:pt x="3" y="49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1"/>
                      <a:pt x="2" y="51"/>
                      <a:pt x="2" y="52"/>
                    </a:cubicBezTo>
                    <a:cubicBezTo>
                      <a:pt x="2" y="52"/>
                      <a:pt x="2" y="53"/>
                      <a:pt x="3" y="53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5"/>
                      <a:pt x="3" y="55"/>
                      <a:pt x="4" y="55"/>
                    </a:cubicBezTo>
                    <a:cubicBezTo>
                      <a:pt x="4" y="56"/>
                      <a:pt x="4" y="55"/>
                      <a:pt x="4" y="55"/>
                    </a:cubicBezTo>
                    <a:cubicBezTo>
                      <a:pt x="5" y="55"/>
                      <a:pt x="5" y="55"/>
                      <a:pt x="6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8"/>
                      <a:pt x="9" y="57"/>
                      <a:pt x="9" y="58"/>
                    </a:cubicBezTo>
                    <a:cubicBezTo>
                      <a:pt x="9" y="58"/>
                      <a:pt x="9" y="58"/>
                      <a:pt x="10" y="5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10" y="60"/>
                      <a:pt x="9" y="60"/>
                      <a:pt x="10" y="60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11" y="61"/>
                      <a:pt x="11" y="61"/>
                      <a:pt x="11" y="62"/>
                    </a:cubicBezTo>
                    <a:cubicBezTo>
                      <a:pt x="11" y="62"/>
                      <a:pt x="12" y="62"/>
                      <a:pt x="12" y="63"/>
                    </a:cubicBezTo>
                    <a:cubicBezTo>
                      <a:pt x="12" y="63"/>
                      <a:pt x="11" y="63"/>
                      <a:pt x="11" y="63"/>
                    </a:cubicBezTo>
                    <a:cubicBezTo>
                      <a:pt x="11" y="63"/>
                      <a:pt x="11" y="63"/>
                      <a:pt x="10" y="63"/>
                    </a:cubicBezTo>
                    <a:cubicBezTo>
                      <a:pt x="10" y="63"/>
                      <a:pt x="11" y="63"/>
                      <a:pt x="10" y="64"/>
                    </a:cubicBezTo>
                    <a:cubicBezTo>
                      <a:pt x="10" y="64"/>
                      <a:pt x="10" y="64"/>
                      <a:pt x="10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6"/>
                      <a:pt x="10" y="66"/>
                      <a:pt x="11" y="66"/>
                    </a:cubicBezTo>
                    <a:cubicBezTo>
                      <a:pt x="11" y="66"/>
                      <a:pt x="11" y="66"/>
                      <a:pt x="12" y="66"/>
                    </a:cubicBezTo>
                    <a:cubicBezTo>
                      <a:pt x="12" y="66"/>
                      <a:pt x="12" y="65"/>
                      <a:pt x="13" y="65"/>
                    </a:cubicBezTo>
                    <a:cubicBezTo>
                      <a:pt x="13" y="65"/>
                      <a:pt x="13" y="65"/>
                      <a:pt x="14" y="65"/>
                    </a:cubicBezTo>
                    <a:cubicBezTo>
                      <a:pt x="15" y="65"/>
                      <a:pt x="15" y="65"/>
                      <a:pt x="16" y="65"/>
                    </a:cubicBezTo>
                    <a:cubicBezTo>
                      <a:pt x="16" y="65"/>
                      <a:pt x="16" y="65"/>
                      <a:pt x="16" y="66"/>
                    </a:cubicBezTo>
                    <a:cubicBezTo>
                      <a:pt x="17" y="66"/>
                      <a:pt x="16" y="67"/>
                      <a:pt x="17" y="67"/>
                    </a:cubicBezTo>
                    <a:cubicBezTo>
                      <a:pt x="17" y="68"/>
                      <a:pt x="17" y="68"/>
                      <a:pt x="17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0" y="69"/>
                      <a:pt x="20" y="70"/>
                      <a:pt x="21" y="70"/>
                    </a:cubicBezTo>
                    <a:cubicBezTo>
                      <a:pt x="21" y="70"/>
                      <a:pt x="21" y="71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23" y="72"/>
                      <a:pt x="23" y="72"/>
                      <a:pt x="24" y="72"/>
                    </a:cubicBezTo>
                    <a:cubicBezTo>
                      <a:pt x="24" y="72"/>
                      <a:pt x="25" y="72"/>
                      <a:pt x="25" y="7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9" y="71"/>
                      <a:pt x="29" y="71"/>
                      <a:pt x="29" y="72"/>
                    </a:cubicBezTo>
                    <a:cubicBezTo>
                      <a:pt x="30" y="72"/>
                      <a:pt x="29" y="73"/>
                      <a:pt x="30" y="73"/>
                    </a:cubicBezTo>
                    <a:cubicBezTo>
                      <a:pt x="30" y="73"/>
                      <a:pt x="31" y="73"/>
                      <a:pt x="31" y="73"/>
                    </a:cubicBezTo>
                    <a:cubicBezTo>
                      <a:pt x="32" y="73"/>
                      <a:pt x="32" y="72"/>
                      <a:pt x="33" y="72"/>
                    </a:cubicBezTo>
                    <a:cubicBezTo>
                      <a:pt x="33" y="72"/>
                      <a:pt x="34" y="72"/>
                      <a:pt x="34" y="72"/>
                    </a:cubicBezTo>
                    <a:cubicBezTo>
                      <a:pt x="34" y="73"/>
                      <a:pt x="35" y="73"/>
                      <a:pt x="35" y="73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7" y="74"/>
                      <a:pt x="37" y="74"/>
                      <a:pt x="36" y="75"/>
                    </a:cubicBezTo>
                    <a:cubicBezTo>
                      <a:pt x="36" y="75"/>
                      <a:pt x="35" y="75"/>
                      <a:pt x="35" y="75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4" y="77"/>
                    </a:cubicBezTo>
                    <a:cubicBezTo>
                      <a:pt x="34" y="78"/>
                      <a:pt x="33" y="78"/>
                      <a:pt x="33" y="78"/>
                    </a:cubicBez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3" y="81"/>
                      <a:pt x="33" y="81"/>
                      <a:pt x="32" y="82"/>
                    </a:cubicBezTo>
                    <a:cubicBezTo>
                      <a:pt x="32" y="82"/>
                      <a:pt x="33" y="82"/>
                      <a:pt x="32" y="82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1" y="83"/>
                      <a:pt x="31" y="83"/>
                    </a:cubicBezTo>
                    <a:cubicBezTo>
                      <a:pt x="31" y="83"/>
                      <a:pt x="31" y="84"/>
                      <a:pt x="31" y="84"/>
                    </a:cubicBezTo>
                    <a:cubicBezTo>
                      <a:pt x="31" y="84"/>
                      <a:pt x="32" y="84"/>
                      <a:pt x="32" y="84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4" y="85"/>
                    </a:cubicBezTo>
                    <a:cubicBezTo>
                      <a:pt x="34" y="85"/>
                      <a:pt x="34" y="85"/>
                      <a:pt x="34" y="86"/>
                    </a:cubicBezTo>
                    <a:cubicBezTo>
                      <a:pt x="35" y="86"/>
                      <a:pt x="35" y="86"/>
                      <a:pt x="36" y="86"/>
                    </a:cubicBezTo>
                    <a:cubicBezTo>
                      <a:pt x="36" y="86"/>
                      <a:pt x="36" y="87"/>
                      <a:pt x="36" y="87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37" y="88"/>
                      <a:pt x="37" y="88"/>
                      <a:pt x="38" y="88"/>
                    </a:cubicBezTo>
                    <a:cubicBezTo>
                      <a:pt x="38" y="88"/>
                      <a:pt x="38" y="88"/>
                      <a:pt x="38" y="88"/>
                    </a:cubicBezTo>
                    <a:cubicBezTo>
                      <a:pt x="38" y="89"/>
                      <a:pt x="38" y="89"/>
                      <a:pt x="39" y="8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39" y="89"/>
                      <a:pt x="39" y="89"/>
                      <a:pt x="40" y="89"/>
                    </a:cubicBezTo>
                    <a:cubicBezTo>
                      <a:pt x="40" y="89"/>
                      <a:pt x="40" y="89"/>
                      <a:pt x="40" y="89"/>
                    </a:cubicBezTo>
                    <a:cubicBezTo>
                      <a:pt x="40" y="89"/>
                      <a:pt x="40" y="89"/>
                      <a:pt x="41" y="89"/>
                    </a:cubicBezTo>
                    <a:cubicBezTo>
                      <a:pt x="41" y="89"/>
                      <a:pt x="41" y="89"/>
                      <a:pt x="42" y="89"/>
                    </a:cubicBezTo>
                    <a:cubicBezTo>
                      <a:pt x="42" y="89"/>
                      <a:pt x="43" y="89"/>
                      <a:pt x="44" y="89"/>
                    </a:cubicBezTo>
                    <a:cubicBezTo>
                      <a:pt x="44" y="89"/>
                      <a:pt x="44" y="90"/>
                      <a:pt x="45" y="90"/>
                    </a:cubicBezTo>
                    <a:cubicBezTo>
                      <a:pt x="45" y="91"/>
                      <a:pt x="45" y="91"/>
                      <a:pt x="46" y="92"/>
                    </a:cubicBezTo>
                    <a:cubicBezTo>
                      <a:pt x="47" y="92"/>
                      <a:pt x="47" y="91"/>
                      <a:pt x="48" y="91"/>
                    </a:cubicBezTo>
                    <a:cubicBezTo>
                      <a:pt x="49" y="91"/>
                      <a:pt x="50" y="92"/>
                      <a:pt x="51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4"/>
                      <a:pt x="52" y="94"/>
                      <a:pt x="53" y="94"/>
                    </a:cubicBezTo>
                    <a:cubicBezTo>
                      <a:pt x="54" y="94"/>
                      <a:pt x="54" y="94"/>
                      <a:pt x="55" y="94"/>
                    </a:cubicBezTo>
                    <a:cubicBezTo>
                      <a:pt x="55" y="94"/>
                      <a:pt x="56" y="94"/>
                      <a:pt x="56" y="94"/>
                    </a:cubicBezTo>
                    <a:cubicBezTo>
                      <a:pt x="57" y="94"/>
                      <a:pt x="57" y="94"/>
                      <a:pt x="57" y="94"/>
                    </a:cubicBezTo>
                    <a:cubicBezTo>
                      <a:pt x="58" y="94"/>
                      <a:pt x="58" y="94"/>
                      <a:pt x="59" y="94"/>
                    </a:cubicBezTo>
                    <a:cubicBezTo>
                      <a:pt x="59" y="95"/>
                      <a:pt x="60" y="95"/>
                      <a:pt x="60" y="94"/>
                    </a:cubicBezTo>
                    <a:cubicBezTo>
                      <a:pt x="60" y="94"/>
                      <a:pt x="60" y="94"/>
                      <a:pt x="61" y="94"/>
                    </a:cubicBez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93"/>
                      <a:pt x="60" y="93"/>
                      <a:pt x="59" y="93"/>
                    </a:cubicBezTo>
                    <a:cubicBezTo>
                      <a:pt x="59" y="92"/>
                      <a:pt x="59" y="92"/>
                      <a:pt x="58" y="91"/>
                    </a:cubicBezTo>
                    <a:cubicBezTo>
                      <a:pt x="58" y="91"/>
                      <a:pt x="57" y="91"/>
                      <a:pt x="57" y="90"/>
                    </a:cubicBezTo>
                    <a:cubicBezTo>
                      <a:pt x="56" y="89"/>
                      <a:pt x="57" y="89"/>
                      <a:pt x="56" y="88"/>
                    </a:cubicBezTo>
                    <a:cubicBezTo>
                      <a:pt x="56" y="88"/>
                      <a:pt x="56" y="87"/>
                      <a:pt x="56" y="87"/>
                    </a:cubicBezTo>
                    <a:cubicBezTo>
                      <a:pt x="55" y="87"/>
                      <a:pt x="55" y="86"/>
                      <a:pt x="55" y="86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4" y="86"/>
                      <a:pt x="54" y="85"/>
                      <a:pt x="54" y="85"/>
                    </a:cubicBezTo>
                    <a:cubicBezTo>
                      <a:pt x="54" y="84"/>
                      <a:pt x="55" y="84"/>
                      <a:pt x="55" y="83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5" y="82"/>
                      <a:pt x="56" y="82"/>
                      <a:pt x="56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1"/>
                      <a:pt x="57" y="81"/>
                      <a:pt x="57" y="81"/>
                    </a:cubicBezTo>
                    <a:cubicBezTo>
                      <a:pt x="57" y="80"/>
                      <a:pt x="56" y="80"/>
                      <a:pt x="56" y="79"/>
                    </a:cubicBezTo>
                    <a:cubicBezTo>
                      <a:pt x="56" y="78"/>
                      <a:pt x="57" y="78"/>
                      <a:pt x="56" y="78"/>
                    </a:cubicBezTo>
                    <a:cubicBezTo>
                      <a:pt x="56" y="77"/>
                      <a:pt x="56" y="77"/>
                      <a:pt x="56" y="7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4" y="75"/>
                      <a:pt x="54" y="75"/>
                      <a:pt x="54" y="74"/>
                    </a:cubicBezTo>
                    <a:cubicBezTo>
                      <a:pt x="54" y="73"/>
                      <a:pt x="54" y="73"/>
                      <a:pt x="54" y="72"/>
                    </a:cubicBezTo>
                    <a:cubicBezTo>
                      <a:pt x="54" y="72"/>
                      <a:pt x="54" y="72"/>
                      <a:pt x="55" y="72"/>
                    </a:cubicBezTo>
                    <a:cubicBezTo>
                      <a:pt x="55" y="72"/>
                      <a:pt x="55" y="72"/>
                      <a:pt x="55" y="72"/>
                    </a:cubicBezTo>
                    <a:cubicBezTo>
                      <a:pt x="56" y="72"/>
                      <a:pt x="56" y="73"/>
                      <a:pt x="56" y="73"/>
                    </a:cubicBezTo>
                    <a:cubicBezTo>
                      <a:pt x="56" y="73"/>
                      <a:pt x="57" y="72"/>
                      <a:pt x="57" y="72"/>
                    </a:cubicBezTo>
                    <a:cubicBezTo>
                      <a:pt x="58" y="72"/>
                      <a:pt x="58" y="71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9" y="70"/>
                      <a:pt x="58" y="70"/>
                      <a:pt x="59" y="69"/>
                    </a:cubicBezTo>
                    <a:cubicBezTo>
                      <a:pt x="59" y="69"/>
                      <a:pt x="59" y="69"/>
                      <a:pt x="60" y="68"/>
                    </a:cubicBezTo>
                    <a:cubicBezTo>
                      <a:pt x="61" y="68"/>
                      <a:pt x="61" y="69"/>
                      <a:pt x="62" y="68"/>
                    </a:cubicBezTo>
                    <a:cubicBezTo>
                      <a:pt x="63" y="68"/>
                      <a:pt x="63" y="68"/>
                      <a:pt x="64" y="68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68"/>
                      <a:pt x="66" y="68"/>
                      <a:pt x="67" y="69"/>
                    </a:cubicBezTo>
                    <a:cubicBezTo>
                      <a:pt x="67" y="69"/>
                      <a:pt x="67" y="70"/>
                      <a:pt x="68" y="70"/>
                    </a:cubicBezTo>
                    <a:cubicBezTo>
                      <a:pt x="68" y="70"/>
                      <a:pt x="69" y="70"/>
                      <a:pt x="69" y="70"/>
                    </a:cubicBezTo>
                    <a:cubicBezTo>
                      <a:pt x="70" y="70"/>
                      <a:pt x="70" y="71"/>
                      <a:pt x="70" y="71"/>
                    </a:cubicBezTo>
                    <a:cubicBezTo>
                      <a:pt x="71" y="71"/>
                      <a:pt x="71" y="71"/>
                      <a:pt x="72" y="71"/>
                    </a:cubicBezTo>
                    <a:cubicBezTo>
                      <a:pt x="73" y="70"/>
                      <a:pt x="74" y="71"/>
                      <a:pt x="75" y="71"/>
                    </a:cubicBezTo>
                    <a:cubicBezTo>
                      <a:pt x="75" y="70"/>
                      <a:pt x="76" y="70"/>
                      <a:pt x="77" y="70"/>
                    </a:cubicBezTo>
                    <a:cubicBezTo>
                      <a:pt x="77" y="70"/>
                      <a:pt x="77" y="70"/>
                      <a:pt x="78" y="70"/>
                    </a:cubicBezTo>
                    <a:cubicBezTo>
                      <a:pt x="78" y="70"/>
                      <a:pt x="79" y="70"/>
                      <a:pt x="79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1"/>
                      <a:pt x="83" y="71"/>
                      <a:pt x="83" y="70"/>
                    </a:cubicBezTo>
                    <a:cubicBezTo>
                      <a:pt x="83" y="70"/>
                      <a:pt x="83" y="70"/>
                      <a:pt x="83" y="70"/>
                    </a:cubicBezTo>
                    <a:cubicBezTo>
                      <a:pt x="83" y="69"/>
                      <a:pt x="83" y="69"/>
                      <a:pt x="82" y="69"/>
                    </a:cubicBezTo>
                    <a:cubicBezTo>
                      <a:pt x="82" y="69"/>
                      <a:pt x="82" y="69"/>
                      <a:pt x="81" y="69"/>
                    </a:cubicBezTo>
                    <a:cubicBezTo>
                      <a:pt x="81" y="69"/>
                      <a:pt x="81" y="69"/>
                      <a:pt x="80" y="69"/>
                    </a:cubicBezTo>
                    <a:cubicBezTo>
                      <a:pt x="80" y="69"/>
                      <a:pt x="80" y="68"/>
                      <a:pt x="80" y="68"/>
                    </a:cubicBezTo>
                    <a:cubicBezTo>
                      <a:pt x="80" y="67"/>
                      <a:pt x="81" y="68"/>
                      <a:pt x="81" y="68"/>
                    </a:cubicBezTo>
                    <a:cubicBezTo>
                      <a:pt x="81" y="67"/>
                      <a:pt x="82" y="67"/>
                      <a:pt x="81" y="67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81" y="66"/>
                      <a:pt x="81" y="66"/>
                      <a:pt x="81" y="65"/>
                    </a:cubicBezTo>
                    <a:cubicBezTo>
                      <a:pt x="81" y="65"/>
                      <a:pt x="82" y="65"/>
                      <a:pt x="82" y="65"/>
                    </a:cubicBezTo>
                    <a:cubicBezTo>
                      <a:pt x="82" y="65"/>
                      <a:pt x="83" y="65"/>
                      <a:pt x="83" y="65"/>
                    </a:cubicBezTo>
                    <a:cubicBezTo>
                      <a:pt x="83" y="65"/>
                      <a:pt x="83" y="65"/>
                      <a:pt x="83" y="64"/>
                    </a:cubicBezTo>
                    <a:cubicBezTo>
                      <a:pt x="83" y="64"/>
                      <a:pt x="83" y="64"/>
                      <a:pt x="83" y="63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2" y="62"/>
                      <a:pt x="82" y="62"/>
                    </a:cubicBezTo>
                    <a:cubicBezTo>
                      <a:pt x="82" y="61"/>
                      <a:pt x="83" y="62"/>
                      <a:pt x="83" y="62"/>
                    </a:cubicBezTo>
                    <a:cubicBezTo>
                      <a:pt x="84" y="62"/>
                      <a:pt x="84" y="62"/>
                      <a:pt x="85" y="62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6" y="61"/>
                      <a:pt x="86" y="61"/>
                    </a:cubicBezTo>
                    <a:cubicBezTo>
                      <a:pt x="87" y="61"/>
                      <a:pt x="87" y="61"/>
                      <a:pt x="88" y="61"/>
                    </a:cubicBezTo>
                    <a:cubicBezTo>
                      <a:pt x="88" y="61"/>
                      <a:pt x="88" y="61"/>
                      <a:pt x="89" y="60"/>
                    </a:cubicBezTo>
                    <a:cubicBezTo>
                      <a:pt x="89" y="60"/>
                      <a:pt x="89" y="60"/>
                      <a:pt x="90" y="60"/>
                    </a:cubicBezTo>
                    <a:cubicBezTo>
                      <a:pt x="90" y="60"/>
                      <a:pt x="90" y="60"/>
                      <a:pt x="90" y="60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2" y="60"/>
                      <a:pt x="92" y="60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4" y="58"/>
                      <a:pt x="94" y="59"/>
                      <a:pt x="94" y="59"/>
                    </a:cubicBezTo>
                    <a:cubicBezTo>
                      <a:pt x="94" y="58"/>
                      <a:pt x="95" y="58"/>
                      <a:pt x="95" y="58"/>
                    </a:cubicBezTo>
                    <a:cubicBezTo>
                      <a:pt x="95" y="58"/>
                      <a:pt x="95" y="58"/>
                      <a:pt x="96" y="58"/>
                    </a:cubicBezTo>
                    <a:cubicBezTo>
                      <a:pt x="96" y="58"/>
                      <a:pt x="97" y="58"/>
                      <a:pt x="97" y="58"/>
                    </a:cubicBezTo>
                    <a:cubicBezTo>
                      <a:pt x="97" y="58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9" y="60"/>
                      <a:pt x="99" y="60"/>
                      <a:pt x="99" y="61"/>
                    </a:cubicBezTo>
                    <a:cubicBezTo>
                      <a:pt x="100" y="61"/>
                      <a:pt x="100" y="61"/>
                      <a:pt x="100" y="61"/>
                    </a:cubicBezTo>
                    <a:cubicBezTo>
                      <a:pt x="100" y="61"/>
                      <a:pt x="101" y="61"/>
                      <a:pt x="101" y="61"/>
                    </a:cubicBezTo>
                    <a:cubicBezTo>
                      <a:pt x="102" y="61"/>
                      <a:pt x="102" y="61"/>
                      <a:pt x="102" y="61"/>
                    </a:cubicBezTo>
                    <a:cubicBezTo>
                      <a:pt x="103" y="61"/>
                      <a:pt x="103" y="61"/>
                      <a:pt x="103" y="62"/>
                    </a:cubicBezTo>
                    <a:cubicBezTo>
                      <a:pt x="103" y="62"/>
                      <a:pt x="104" y="62"/>
                      <a:pt x="104" y="63"/>
                    </a:cubicBezTo>
                    <a:cubicBezTo>
                      <a:pt x="104" y="63"/>
                      <a:pt x="104" y="63"/>
                      <a:pt x="105" y="63"/>
                    </a:cubicBezTo>
                    <a:cubicBezTo>
                      <a:pt x="105" y="63"/>
                      <a:pt x="105" y="62"/>
                      <a:pt x="106" y="62"/>
                    </a:cubicBezTo>
                    <a:cubicBezTo>
                      <a:pt x="106" y="62"/>
                      <a:pt x="107" y="61"/>
                      <a:pt x="107" y="61"/>
                    </a:cubicBezTo>
                    <a:cubicBezTo>
                      <a:pt x="107" y="61"/>
                      <a:pt x="108" y="61"/>
                      <a:pt x="108" y="61"/>
                    </a:cubicBezTo>
                    <a:cubicBezTo>
                      <a:pt x="109" y="61"/>
                      <a:pt x="109" y="61"/>
                      <a:pt x="110" y="61"/>
                    </a:cubicBezTo>
                    <a:cubicBezTo>
                      <a:pt x="110" y="62"/>
                      <a:pt x="110" y="62"/>
                      <a:pt x="110" y="63"/>
                    </a:cubicBezTo>
                    <a:cubicBezTo>
                      <a:pt x="111" y="63"/>
                      <a:pt x="111" y="63"/>
                      <a:pt x="112" y="63"/>
                    </a:cubicBezTo>
                    <a:cubicBezTo>
                      <a:pt x="112" y="63"/>
                      <a:pt x="113" y="63"/>
                      <a:pt x="113" y="64"/>
                    </a:cubicBezTo>
                    <a:cubicBezTo>
                      <a:pt x="114" y="64"/>
                      <a:pt x="114" y="64"/>
                      <a:pt x="115" y="65"/>
                    </a:cubicBezTo>
                    <a:cubicBezTo>
                      <a:pt x="115" y="65"/>
                      <a:pt x="115" y="65"/>
                      <a:pt x="116" y="65"/>
                    </a:cubicBezTo>
                    <a:cubicBezTo>
                      <a:pt x="116" y="65"/>
                      <a:pt x="116" y="65"/>
                      <a:pt x="117" y="66"/>
                    </a:cubicBezTo>
                    <a:cubicBezTo>
                      <a:pt x="117" y="66"/>
                      <a:pt x="117" y="67"/>
                      <a:pt x="117" y="67"/>
                    </a:cubicBezTo>
                    <a:cubicBezTo>
                      <a:pt x="118" y="67"/>
                      <a:pt x="118" y="68"/>
                      <a:pt x="118" y="68"/>
                    </a:cubicBezTo>
                    <a:cubicBezTo>
                      <a:pt x="119" y="68"/>
                      <a:pt x="119" y="69"/>
                      <a:pt x="119" y="69"/>
                    </a:cubicBezTo>
                    <a:cubicBezTo>
                      <a:pt x="119" y="69"/>
                      <a:pt x="120" y="69"/>
                      <a:pt x="120" y="69"/>
                    </a:cubicBezTo>
                    <a:cubicBezTo>
                      <a:pt x="120" y="70"/>
                      <a:pt x="120" y="70"/>
                      <a:pt x="121" y="70"/>
                    </a:cubicBezTo>
                    <a:cubicBezTo>
                      <a:pt x="121" y="70"/>
                      <a:pt x="122" y="70"/>
                      <a:pt x="122" y="71"/>
                    </a:cubicBezTo>
                    <a:cubicBezTo>
                      <a:pt x="122" y="71"/>
                      <a:pt x="122" y="71"/>
                      <a:pt x="122" y="71"/>
                    </a:cubicBezTo>
                    <a:cubicBezTo>
                      <a:pt x="123" y="71"/>
                      <a:pt x="123" y="71"/>
                      <a:pt x="123" y="71"/>
                    </a:cubicBezTo>
                    <a:cubicBezTo>
                      <a:pt x="123" y="71"/>
                      <a:pt x="124" y="71"/>
                      <a:pt x="124" y="71"/>
                    </a:cubicBezTo>
                    <a:cubicBezTo>
                      <a:pt x="124" y="71"/>
                      <a:pt x="124" y="71"/>
                      <a:pt x="124" y="71"/>
                    </a:cubicBezTo>
                    <a:cubicBezTo>
                      <a:pt x="124" y="70"/>
                      <a:pt x="124" y="70"/>
                      <a:pt x="125" y="70"/>
                    </a:cubicBezTo>
                    <a:cubicBezTo>
                      <a:pt x="125" y="69"/>
                      <a:pt x="125" y="69"/>
                      <a:pt x="126" y="69"/>
                    </a:cubicBezTo>
                    <a:cubicBezTo>
                      <a:pt x="126" y="69"/>
                      <a:pt x="126" y="69"/>
                      <a:pt x="126" y="70"/>
                    </a:cubicBezTo>
                    <a:cubicBezTo>
                      <a:pt x="126" y="70"/>
                      <a:pt x="127" y="70"/>
                      <a:pt x="127" y="70"/>
                    </a:cubicBezTo>
                    <a:cubicBezTo>
                      <a:pt x="127" y="70"/>
                      <a:pt x="128" y="70"/>
                      <a:pt x="128" y="69"/>
                    </a:cubicBezTo>
                    <a:cubicBezTo>
                      <a:pt x="128" y="69"/>
                      <a:pt x="129" y="69"/>
                      <a:pt x="129" y="69"/>
                    </a:cubicBezTo>
                    <a:cubicBezTo>
                      <a:pt x="129" y="69"/>
                      <a:pt x="130" y="69"/>
                      <a:pt x="130" y="69"/>
                    </a:cubicBezTo>
                    <a:cubicBezTo>
                      <a:pt x="131" y="69"/>
                      <a:pt x="131" y="69"/>
                      <a:pt x="131" y="69"/>
                    </a:cubicBezTo>
                    <a:cubicBezTo>
                      <a:pt x="132" y="69"/>
                      <a:pt x="132" y="68"/>
                      <a:pt x="133" y="69"/>
                    </a:cubicBezTo>
                    <a:cubicBezTo>
                      <a:pt x="133" y="69"/>
                      <a:pt x="133" y="69"/>
                      <a:pt x="134" y="69"/>
                    </a:cubicBezTo>
                    <a:cubicBezTo>
                      <a:pt x="134" y="69"/>
                      <a:pt x="134" y="70"/>
                      <a:pt x="134" y="70"/>
                    </a:cubicBezTo>
                    <a:cubicBezTo>
                      <a:pt x="134" y="70"/>
                      <a:pt x="135" y="70"/>
                      <a:pt x="135" y="70"/>
                    </a:cubicBezTo>
                    <a:cubicBezTo>
                      <a:pt x="135" y="70"/>
                      <a:pt x="135" y="70"/>
                      <a:pt x="136" y="71"/>
                    </a:cubicBezTo>
                    <a:cubicBezTo>
                      <a:pt x="136" y="71"/>
                      <a:pt x="136" y="71"/>
                      <a:pt x="136" y="71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38" y="71"/>
                      <a:pt x="138" y="70"/>
                      <a:pt x="138" y="70"/>
                    </a:cubicBezTo>
                    <a:cubicBezTo>
                      <a:pt x="139" y="70"/>
                      <a:pt x="139" y="70"/>
                      <a:pt x="139" y="70"/>
                    </a:cubicBezTo>
                    <a:cubicBezTo>
                      <a:pt x="140" y="70"/>
                      <a:pt x="140" y="70"/>
                      <a:pt x="140" y="70"/>
                    </a:cubicBezTo>
                    <a:cubicBezTo>
                      <a:pt x="141" y="70"/>
                      <a:pt x="141" y="70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1" y="71"/>
                      <a:pt x="141" y="71"/>
                      <a:pt x="141" y="71"/>
                    </a:cubicBezTo>
                    <a:cubicBezTo>
                      <a:pt x="142" y="72"/>
                      <a:pt x="143" y="72"/>
                      <a:pt x="143" y="72"/>
                    </a:cubicBezTo>
                    <a:cubicBezTo>
                      <a:pt x="143" y="72"/>
                      <a:pt x="143" y="72"/>
                      <a:pt x="144" y="73"/>
                    </a:cubicBezTo>
                    <a:cubicBezTo>
                      <a:pt x="144" y="72"/>
                      <a:pt x="144" y="72"/>
                      <a:pt x="144" y="72"/>
                    </a:cubicBezTo>
                    <a:cubicBezTo>
                      <a:pt x="144" y="72"/>
                      <a:pt x="145" y="71"/>
                      <a:pt x="145" y="71"/>
                    </a:cubicBezTo>
                    <a:cubicBezTo>
                      <a:pt x="145" y="71"/>
                      <a:pt x="145" y="71"/>
                      <a:pt x="145" y="71"/>
                    </a:cubicBezTo>
                    <a:cubicBezTo>
                      <a:pt x="146" y="70"/>
                      <a:pt x="146" y="70"/>
                      <a:pt x="146" y="70"/>
                    </a:cubicBezTo>
                    <a:cubicBezTo>
                      <a:pt x="147" y="70"/>
                      <a:pt x="147" y="70"/>
                      <a:pt x="147" y="69"/>
                    </a:cubicBezTo>
                    <a:cubicBezTo>
                      <a:pt x="148" y="69"/>
                      <a:pt x="148" y="69"/>
                      <a:pt x="149" y="69"/>
                    </a:cubicBezTo>
                    <a:cubicBezTo>
                      <a:pt x="149" y="69"/>
                      <a:pt x="150" y="69"/>
                      <a:pt x="150" y="68"/>
                    </a:cubicBezTo>
                    <a:cubicBezTo>
                      <a:pt x="151" y="68"/>
                      <a:pt x="151" y="67"/>
                      <a:pt x="151" y="67"/>
                    </a:cubicBezTo>
                    <a:cubicBezTo>
                      <a:pt x="152" y="67"/>
                      <a:pt x="152" y="67"/>
                      <a:pt x="152" y="68"/>
                    </a:cubicBezTo>
                    <a:cubicBezTo>
                      <a:pt x="152" y="68"/>
                      <a:pt x="152" y="68"/>
                      <a:pt x="151" y="68"/>
                    </a:cubicBezTo>
                    <a:cubicBezTo>
                      <a:pt x="151" y="69"/>
                      <a:pt x="151" y="69"/>
                      <a:pt x="152" y="69"/>
                    </a:cubicBezTo>
                    <a:cubicBezTo>
                      <a:pt x="152" y="69"/>
                      <a:pt x="152" y="69"/>
                      <a:pt x="153" y="69"/>
                    </a:cubicBezTo>
                    <a:cubicBezTo>
                      <a:pt x="153" y="69"/>
                      <a:pt x="154" y="69"/>
                      <a:pt x="154" y="69"/>
                    </a:cubicBezTo>
                    <a:cubicBezTo>
                      <a:pt x="155" y="69"/>
                      <a:pt x="155" y="70"/>
                      <a:pt x="155" y="70"/>
                    </a:cubicBezTo>
                    <a:cubicBezTo>
                      <a:pt x="156" y="70"/>
                      <a:pt x="156" y="70"/>
                      <a:pt x="156" y="71"/>
                    </a:cubicBezTo>
                    <a:cubicBezTo>
                      <a:pt x="157" y="71"/>
                      <a:pt x="157" y="70"/>
                      <a:pt x="158" y="70"/>
                    </a:cubicBezTo>
                    <a:cubicBezTo>
                      <a:pt x="159" y="70"/>
                      <a:pt x="159" y="71"/>
                      <a:pt x="160" y="71"/>
                    </a:cubicBezTo>
                    <a:cubicBezTo>
                      <a:pt x="160" y="71"/>
                      <a:pt x="160" y="71"/>
                      <a:pt x="161" y="71"/>
                    </a:cubicBezTo>
                    <a:cubicBezTo>
                      <a:pt x="161" y="71"/>
                      <a:pt x="161" y="71"/>
                      <a:pt x="161" y="71"/>
                    </a:cubicBezTo>
                    <a:cubicBezTo>
                      <a:pt x="161" y="71"/>
                      <a:pt x="162" y="71"/>
                      <a:pt x="162" y="71"/>
                    </a:cubicBezTo>
                    <a:cubicBezTo>
                      <a:pt x="162" y="71"/>
                      <a:pt x="162" y="71"/>
                      <a:pt x="163" y="71"/>
                    </a:cubicBezTo>
                    <a:cubicBezTo>
                      <a:pt x="163" y="71"/>
                      <a:pt x="163" y="71"/>
                      <a:pt x="163" y="71"/>
                    </a:cubicBezTo>
                    <a:cubicBezTo>
                      <a:pt x="163" y="70"/>
                      <a:pt x="163" y="70"/>
                      <a:pt x="163" y="70"/>
                    </a:cubicBezTo>
                    <a:cubicBezTo>
                      <a:pt x="163" y="69"/>
                      <a:pt x="163" y="69"/>
                      <a:pt x="163" y="69"/>
                    </a:cubicBezTo>
                    <a:cubicBezTo>
                      <a:pt x="163" y="69"/>
                      <a:pt x="163" y="69"/>
                      <a:pt x="162" y="68"/>
                    </a:cubicBezTo>
                    <a:cubicBezTo>
                      <a:pt x="162" y="68"/>
                      <a:pt x="162" y="68"/>
                      <a:pt x="161" y="67"/>
                    </a:cubicBezTo>
                    <a:cubicBezTo>
                      <a:pt x="161" y="67"/>
                      <a:pt x="161" y="66"/>
                      <a:pt x="161" y="66"/>
                    </a:cubicBezTo>
                    <a:cubicBezTo>
                      <a:pt x="161" y="66"/>
                      <a:pt x="162" y="65"/>
                      <a:pt x="162" y="65"/>
                    </a:cubicBezTo>
                    <a:cubicBezTo>
                      <a:pt x="162" y="65"/>
                      <a:pt x="162" y="65"/>
                      <a:pt x="162" y="65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63" y="65"/>
                      <a:pt x="164" y="64"/>
                      <a:pt x="164" y="65"/>
                    </a:cubicBezTo>
                    <a:cubicBezTo>
                      <a:pt x="164" y="65"/>
                      <a:pt x="164" y="65"/>
                      <a:pt x="164" y="65"/>
                    </a:cubicBezTo>
                    <a:cubicBezTo>
                      <a:pt x="164" y="65"/>
                      <a:pt x="165" y="65"/>
                      <a:pt x="165" y="65"/>
                    </a:cubicBezTo>
                    <a:cubicBezTo>
                      <a:pt x="165" y="66"/>
                      <a:pt x="166" y="66"/>
                      <a:pt x="166" y="66"/>
                    </a:cubicBezTo>
                    <a:cubicBezTo>
                      <a:pt x="167" y="66"/>
                      <a:pt x="168" y="67"/>
                      <a:pt x="168" y="67"/>
                    </a:cubicBezTo>
                    <a:cubicBezTo>
                      <a:pt x="169" y="67"/>
                      <a:pt x="169" y="67"/>
                      <a:pt x="170" y="67"/>
                    </a:cubicBezTo>
                    <a:cubicBezTo>
                      <a:pt x="170" y="67"/>
                      <a:pt x="170" y="67"/>
                      <a:pt x="171" y="68"/>
                    </a:cubicBezTo>
                    <a:cubicBezTo>
                      <a:pt x="171" y="68"/>
                      <a:pt x="172" y="68"/>
                      <a:pt x="172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3" y="70"/>
                      <a:pt x="173" y="69"/>
                      <a:pt x="174" y="70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71"/>
                      <a:pt x="176" y="70"/>
                      <a:pt x="176" y="70"/>
                    </a:cubicBezTo>
                    <a:cubicBezTo>
                      <a:pt x="177" y="70"/>
                      <a:pt x="177" y="70"/>
                      <a:pt x="178" y="69"/>
                    </a:cubicBezTo>
                    <a:cubicBezTo>
                      <a:pt x="179" y="69"/>
                      <a:pt x="179" y="69"/>
                      <a:pt x="180" y="69"/>
                    </a:cubicBezTo>
                    <a:cubicBezTo>
                      <a:pt x="180" y="69"/>
                      <a:pt x="181" y="70"/>
                      <a:pt x="181" y="70"/>
                    </a:cubicBezTo>
                    <a:cubicBezTo>
                      <a:pt x="182" y="70"/>
                      <a:pt x="182" y="70"/>
                      <a:pt x="182" y="70"/>
                    </a:cubicBezTo>
                    <a:cubicBezTo>
                      <a:pt x="183" y="70"/>
                      <a:pt x="183" y="71"/>
                      <a:pt x="184" y="71"/>
                    </a:cubicBezTo>
                    <a:cubicBezTo>
                      <a:pt x="184" y="71"/>
                      <a:pt x="185" y="70"/>
                      <a:pt x="185" y="71"/>
                    </a:cubicBezTo>
                    <a:cubicBezTo>
                      <a:pt x="185" y="71"/>
                      <a:pt x="185" y="71"/>
                      <a:pt x="185" y="71"/>
                    </a:cubicBezTo>
                    <a:cubicBezTo>
                      <a:pt x="185" y="71"/>
                      <a:pt x="186" y="71"/>
                      <a:pt x="186" y="71"/>
                    </a:cubicBezTo>
                    <a:cubicBezTo>
                      <a:pt x="186" y="72"/>
                      <a:pt x="186" y="72"/>
                      <a:pt x="187" y="72"/>
                    </a:cubicBezTo>
                    <a:cubicBezTo>
                      <a:pt x="188" y="73"/>
                      <a:pt x="188" y="72"/>
                      <a:pt x="189" y="72"/>
                    </a:cubicBezTo>
                    <a:cubicBezTo>
                      <a:pt x="190" y="72"/>
                      <a:pt x="190" y="72"/>
                      <a:pt x="191" y="72"/>
                    </a:cubicBezTo>
                    <a:cubicBezTo>
                      <a:pt x="192" y="72"/>
                      <a:pt x="192" y="72"/>
                      <a:pt x="193" y="72"/>
                    </a:cubicBezTo>
                    <a:cubicBezTo>
                      <a:pt x="194" y="72"/>
                      <a:pt x="194" y="72"/>
                      <a:pt x="195" y="72"/>
                    </a:cubicBezTo>
                    <a:cubicBezTo>
                      <a:pt x="196" y="71"/>
                      <a:pt x="196" y="71"/>
                      <a:pt x="196" y="71"/>
                    </a:cubicBezTo>
                    <a:cubicBezTo>
                      <a:pt x="196" y="71"/>
                      <a:pt x="197" y="71"/>
                      <a:pt x="197" y="71"/>
                    </a:cubicBezTo>
                    <a:cubicBezTo>
                      <a:pt x="198" y="70"/>
                      <a:pt x="198" y="70"/>
                      <a:pt x="199" y="70"/>
                    </a:cubicBezTo>
                    <a:cubicBezTo>
                      <a:pt x="199" y="70"/>
                      <a:pt x="200" y="70"/>
                      <a:pt x="200" y="70"/>
                    </a:cubicBezTo>
                    <a:cubicBezTo>
                      <a:pt x="201" y="71"/>
                      <a:pt x="201" y="71"/>
                      <a:pt x="202" y="71"/>
                    </a:cubicBezTo>
                    <a:cubicBezTo>
                      <a:pt x="202" y="71"/>
                      <a:pt x="202" y="71"/>
                      <a:pt x="202" y="71"/>
                    </a:cubicBezTo>
                    <a:cubicBezTo>
                      <a:pt x="202" y="71"/>
                      <a:pt x="203" y="71"/>
                      <a:pt x="203" y="71"/>
                    </a:cubicBezTo>
                    <a:cubicBezTo>
                      <a:pt x="204" y="71"/>
                      <a:pt x="204" y="71"/>
                      <a:pt x="205" y="71"/>
                    </a:cubicBezTo>
                    <a:cubicBezTo>
                      <a:pt x="205" y="71"/>
                      <a:pt x="205" y="71"/>
                      <a:pt x="205" y="71"/>
                    </a:cubicBezTo>
                    <a:cubicBezTo>
                      <a:pt x="206" y="71"/>
                      <a:pt x="206" y="71"/>
                      <a:pt x="207" y="72"/>
                    </a:cubicBezTo>
                    <a:cubicBezTo>
                      <a:pt x="207" y="72"/>
                      <a:pt x="208" y="72"/>
                      <a:pt x="208" y="72"/>
                    </a:cubicBezTo>
                    <a:cubicBezTo>
                      <a:pt x="209" y="72"/>
                      <a:pt x="209" y="71"/>
                      <a:pt x="209" y="71"/>
                    </a:cubicBezTo>
                    <a:cubicBezTo>
                      <a:pt x="209" y="71"/>
                      <a:pt x="209" y="71"/>
                      <a:pt x="209" y="71"/>
                    </a:cubicBezTo>
                    <a:cubicBezTo>
                      <a:pt x="209" y="70"/>
                      <a:pt x="210" y="71"/>
                      <a:pt x="210" y="70"/>
                    </a:cubicBezTo>
                    <a:cubicBezTo>
                      <a:pt x="210" y="70"/>
                      <a:pt x="209" y="70"/>
                      <a:pt x="209" y="69"/>
                    </a:cubicBezTo>
                    <a:cubicBezTo>
                      <a:pt x="209" y="69"/>
                      <a:pt x="209" y="68"/>
                      <a:pt x="209" y="68"/>
                    </a:cubicBezTo>
                    <a:cubicBezTo>
                      <a:pt x="209" y="67"/>
                      <a:pt x="209" y="67"/>
                      <a:pt x="209" y="67"/>
                    </a:cubicBezTo>
                    <a:cubicBezTo>
                      <a:pt x="208" y="66"/>
                      <a:pt x="209" y="66"/>
                      <a:pt x="209" y="65"/>
                    </a:cubicBezTo>
                    <a:cubicBezTo>
                      <a:pt x="209" y="65"/>
                      <a:pt x="209" y="65"/>
                      <a:pt x="209" y="65"/>
                    </a:cubicBezTo>
                    <a:cubicBezTo>
                      <a:pt x="209" y="65"/>
                      <a:pt x="209" y="65"/>
                      <a:pt x="209" y="65"/>
                    </a:cubicBezTo>
                    <a:cubicBezTo>
                      <a:pt x="209" y="64"/>
                      <a:pt x="209" y="64"/>
                      <a:pt x="209" y="64"/>
                    </a:cubicBezTo>
                    <a:cubicBezTo>
                      <a:pt x="208" y="64"/>
                      <a:pt x="208" y="63"/>
                      <a:pt x="208" y="63"/>
                    </a:cubicBezTo>
                    <a:cubicBezTo>
                      <a:pt x="207" y="63"/>
                      <a:pt x="207" y="63"/>
                      <a:pt x="207" y="63"/>
                    </a:cubicBezTo>
                    <a:cubicBezTo>
                      <a:pt x="207" y="63"/>
                      <a:pt x="207" y="63"/>
                      <a:pt x="207" y="62"/>
                    </a:cubicBezTo>
                    <a:cubicBezTo>
                      <a:pt x="207" y="62"/>
                      <a:pt x="207" y="62"/>
                      <a:pt x="207" y="62"/>
                    </a:cubicBezTo>
                    <a:cubicBezTo>
                      <a:pt x="208" y="61"/>
                      <a:pt x="208" y="62"/>
                      <a:pt x="208" y="61"/>
                    </a:cubicBezTo>
                    <a:cubicBezTo>
                      <a:pt x="209" y="61"/>
                      <a:pt x="209" y="61"/>
                      <a:pt x="210" y="61"/>
                    </a:cubicBezTo>
                    <a:cubicBezTo>
                      <a:pt x="211" y="61"/>
                      <a:pt x="211" y="61"/>
                      <a:pt x="212" y="61"/>
                    </a:cubicBezTo>
                    <a:cubicBezTo>
                      <a:pt x="212" y="61"/>
                      <a:pt x="212" y="61"/>
                      <a:pt x="213" y="61"/>
                    </a:cubicBezTo>
                    <a:cubicBezTo>
                      <a:pt x="213" y="61"/>
                      <a:pt x="214" y="61"/>
                      <a:pt x="214" y="62"/>
                    </a:cubicBezTo>
                    <a:cubicBezTo>
                      <a:pt x="215" y="62"/>
                      <a:pt x="215" y="62"/>
                      <a:pt x="215" y="62"/>
                    </a:cubicBezTo>
                    <a:cubicBezTo>
                      <a:pt x="215" y="62"/>
                      <a:pt x="216" y="62"/>
                      <a:pt x="216" y="62"/>
                    </a:cubicBezTo>
                    <a:cubicBezTo>
                      <a:pt x="217" y="62"/>
                      <a:pt x="217" y="62"/>
                      <a:pt x="217" y="62"/>
                    </a:cubicBezTo>
                    <a:cubicBezTo>
                      <a:pt x="218" y="62"/>
                      <a:pt x="218" y="62"/>
                      <a:pt x="219" y="63"/>
                    </a:cubicBezTo>
                    <a:cubicBezTo>
                      <a:pt x="219" y="63"/>
                      <a:pt x="219" y="63"/>
                      <a:pt x="219" y="63"/>
                    </a:cubicBezTo>
                    <a:cubicBezTo>
                      <a:pt x="220" y="63"/>
                      <a:pt x="220" y="64"/>
                      <a:pt x="221" y="64"/>
                    </a:cubicBezTo>
                    <a:cubicBezTo>
                      <a:pt x="221" y="64"/>
                      <a:pt x="221" y="64"/>
                      <a:pt x="221" y="64"/>
                    </a:cubicBezTo>
                    <a:cubicBezTo>
                      <a:pt x="222" y="64"/>
                      <a:pt x="222" y="64"/>
                      <a:pt x="222" y="64"/>
                    </a:cubicBezTo>
                    <a:cubicBezTo>
                      <a:pt x="222" y="65"/>
                      <a:pt x="222" y="65"/>
                      <a:pt x="222" y="65"/>
                    </a:cubicBezTo>
                    <a:cubicBezTo>
                      <a:pt x="222" y="65"/>
                      <a:pt x="222" y="65"/>
                      <a:pt x="222" y="65"/>
                    </a:cubicBezTo>
                    <a:cubicBezTo>
                      <a:pt x="223" y="65"/>
                      <a:pt x="223" y="66"/>
                      <a:pt x="223" y="66"/>
                    </a:cubicBezTo>
                    <a:cubicBezTo>
                      <a:pt x="223" y="66"/>
                      <a:pt x="224" y="67"/>
                      <a:pt x="224" y="67"/>
                    </a:cubicBezTo>
                    <a:cubicBezTo>
                      <a:pt x="225" y="67"/>
                      <a:pt x="225" y="68"/>
                      <a:pt x="226" y="68"/>
                    </a:cubicBezTo>
                    <a:cubicBezTo>
                      <a:pt x="226" y="69"/>
                      <a:pt x="227" y="69"/>
                      <a:pt x="227" y="70"/>
                    </a:cubicBezTo>
                    <a:cubicBezTo>
                      <a:pt x="228" y="70"/>
                      <a:pt x="228" y="71"/>
                      <a:pt x="228" y="71"/>
                    </a:cubicBezTo>
                    <a:cubicBezTo>
                      <a:pt x="228" y="71"/>
                      <a:pt x="229" y="71"/>
                      <a:pt x="229" y="71"/>
                    </a:cubicBezTo>
                    <a:cubicBezTo>
                      <a:pt x="229" y="71"/>
                      <a:pt x="229" y="72"/>
                      <a:pt x="229" y="72"/>
                    </a:cubicBezTo>
                    <a:cubicBezTo>
                      <a:pt x="230" y="72"/>
                      <a:pt x="230" y="72"/>
                      <a:pt x="230" y="72"/>
                    </a:cubicBezTo>
                    <a:cubicBezTo>
                      <a:pt x="231" y="72"/>
                      <a:pt x="231" y="72"/>
                      <a:pt x="231" y="72"/>
                    </a:cubicBezTo>
                    <a:cubicBezTo>
                      <a:pt x="232" y="72"/>
                      <a:pt x="232" y="72"/>
                      <a:pt x="233" y="73"/>
                    </a:cubicBezTo>
                    <a:cubicBezTo>
                      <a:pt x="234" y="73"/>
                      <a:pt x="234" y="73"/>
                      <a:pt x="235" y="73"/>
                    </a:cubicBezTo>
                    <a:cubicBezTo>
                      <a:pt x="235" y="73"/>
                      <a:pt x="235" y="73"/>
                      <a:pt x="236" y="73"/>
                    </a:cubicBezTo>
                    <a:cubicBezTo>
                      <a:pt x="236" y="73"/>
                      <a:pt x="236" y="74"/>
                      <a:pt x="237" y="74"/>
                    </a:cubicBezTo>
                    <a:cubicBezTo>
                      <a:pt x="237" y="74"/>
                      <a:pt x="238" y="74"/>
                      <a:pt x="238" y="75"/>
                    </a:cubicBezTo>
                    <a:cubicBezTo>
                      <a:pt x="239" y="75"/>
                      <a:pt x="239" y="75"/>
                      <a:pt x="239" y="76"/>
                    </a:cubicBezTo>
                    <a:cubicBezTo>
                      <a:pt x="239" y="76"/>
                      <a:pt x="240" y="76"/>
                      <a:pt x="240" y="77"/>
                    </a:cubicBezTo>
                    <a:cubicBezTo>
                      <a:pt x="240" y="77"/>
                      <a:pt x="241" y="77"/>
                      <a:pt x="241" y="77"/>
                    </a:cubicBezTo>
                    <a:cubicBezTo>
                      <a:pt x="241" y="77"/>
                      <a:pt x="242" y="77"/>
                      <a:pt x="242" y="77"/>
                    </a:cubicBezTo>
                    <a:cubicBezTo>
                      <a:pt x="243" y="77"/>
                      <a:pt x="243" y="77"/>
                      <a:pt x="243" y="77"/>
                    </a:cubicBezTo>
                    <a:cubicBezTo>
                      <a:pt x="244" y="77"/>
                      <a:pt x="244" y="77"/>
                      <a:pt x="245" y="77"/>
                    </a:cubicBezTo>
                    <a:cubicBezTo>
                      <a:pt x="245" y="77"/>
                      <a:pt x="245" y="76"/>
                      <a:pt x="246" y="76"/>
                    </a:cubicBezTo>
                    <a:cubicBezTo>
                      <a:pt x="246" y="76"/>
                      <a:pt x="246" y="76"/>
                      <a:pt x="247" y="76"/>
                    </a:cubicBezTo>
                    <a:cubicBezTo>
                      <a:pt x="247" y="76"/>
                      <a:pt x="247" y="76"/>
                      <a:pt x="247" y="76"/>
                    </a:cubicBezTo>
                    <a:cubicBezTo>
                      <a:pt x="247" y="76"/>
                      <a:pt x="247" y="77"/>
                      <a:pt x="248" y="77"/>
                    </a:cubicBezTo>
                    <a:cubicBezTo>
                      <a:pt x="248" y="77"/>
                      <a:pt x="248" y="77"/>
                      <a:pt x="248" y="77"/>
                    </a:cubicBezTo>
                    <a:cubicBezTo>
                      <a:pt x="248" y="77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9"/>
                    </a:cubicBezTo>
                    <a:cubicBezTo>
                      <a:pt x="248" y="79"/>
                      <a:pt x="248" y="79"/>
                      <a:pt x="249" y="80"/>
                    </a:cubicBezTo>
                    <a:cubicBezTo>
                      <a:pt x="249" y="80"/>
                      <a:pt x="249" y="80"/>
                      <a:pt x="249" y="81"/>
                    </a:cubicBezTo>
                    <a:cubicBezTo>
                      <a:pt x="249" y="81"/>
                      <a:pt x="249" y="81"/>
                      <a:pt x="249" y="82"/>
                    </a:cubicBezTo>
                    <a:cubicBezTo>
                      <a:pt x="250" y="82"/>
                      <a:pt x="250" y="83"/>
                      <a:pt x="250" y="83"/>
                    </a:cubicBezTo>
                    <a:cubicBezTo>
                      <a:pt x="249" y="84"/>
                      <a:pt x="249" y="84"/>
                      <a:pt x="248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6" y="85"/>
                      <a:pt x="247" y="85"/>
                      <a:pt x="247" y="86"/>
                    </a:cubicBezTo>
                    <a:cubicBezTo>
                      <a:pt x="247" y="86"/>
                      <a:pt x="247" y="87"/>
                      <a:pt x="247" y="87"/>
                    </a:cubicBezTo>
                    <a:cubicBezTo>
                      <a:pt x="247" y="88"/>
                      <a:pt x="248" y="88"/>
                      <a:pt x="248" y="88"/>
                    </a:cubicBezTo>
                    <a:cubicBezTo>
                      <a:pt x="248" y="89"/>
                      <a:pt x="248" y="89"/>
                      <a:pt x="249" y="90"/>
                    </a:cubicBezTo>
                    <a:cubicBezTo>
                      <a:pt x="249" y="90"/>
                      <a:pt x="249" y="90"/>
                      <a:pt x="249" y="91"/>
                    </a:cubicBezTo>
                    <a:cubicBezTo>
                      <a:pt x="249" y="91"/>
                      <a:pt x="249" y="91"/>
                      <a:pt x="249" y="92"/>
                    </a:cubicBezTo>
                    <a:cubicBezTo>
                      <a:pt x="250" y="91"/>
                      <a:pt x="250" y="91"/>
                      <a:pt x="250" y="91"/>
                    </a:cubicBezTo>
                    <a:cubicBezTo>
                      <a:pt x="250" y="91"/>
                      <a:pt x="250" y="90"/>
                      <a:pt x="250" y="90"/>
                    </a:cubicBezTo>
                    <a:cubicBezTo>
                      <a:pt x="250" y="90"/>
                      <a:pt x="251" y="90"/>
                      <a:pt x="251" y="90"/>
                    </a:cubicBezTo>
                    <a:cubicBezTo>
                      <a:pt x="251" y="90"/>
                      <a:pt x="252" y="90"/>
                      <a:pt x="252" y="90"/>
                    </a:cubicBezTo>
                    <a:cubicBezTo>
                      <a:pt x="252" y="91"/>
                      <a:pt x="253" y="91"/>
                      <a:pt x="253" y="91"/>
                    </a:cubicBezTo>
                    <a:cubicBezTo>
                      <a:pt x="253" y="91"/>
                      <a:pt x="254" y="91"/>
                      <a:pt x="254" y="91"/>
                    </a:cubicBezTo>
                    <a:cubicBezTo>
                      <a:pt x="255" y="91"/>
                      <a:pt x="255" y="91"/>
                      <a:pt x="256" y="91"/>
                    </a:cubicBezTo>
                    <a:cubicBezTo>
                      <a:pt x="256" y="90"/>
                      <a:pt x="256" y="90"/>
                      <a:pt x="257" y="90"/>
                    </a:cubicBezTo>
                    <a:cubicBezTo>
                      <a:pt x="257" y="89"/>
                      <a:pt x="258" y="89"/>
                      <a:pt x="258" y="89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258" y="87"/>
                      <a:pt x="258" y="87"/>
                      <a:pt x="258" y="86"/>
                    </a:cubicBezTo>
                    <a:cubicBezTo>
                      <a:pt x="258" y="86"/>
                      <a:pt x="258" y="86"/>
                      <a:pt x="258" y="86"/>
                    </a:cubicBezTo>
                    <a:cubicBezTo>
                      <a:pt x="259" y="85"/>
                      <a:pt x="259" y="84"/>
                      <a:pt x="259" y="83"/>
                    </a:cubicBezTo>
                    <a:cubicBezTo>
                      <a:pt x="259" y="83"/>
                      <a:pt x="259" y="82"/>
                      <a:pt x="259" y="82"/>
                    </a:cubicBezTo>
                    <a:cubicBezTo>
                      <a:pt x="259" y="81"/>
                      <a:pt x="259" y="81"/>
                      <a:pt x="259" y="80"/>
                    </a:cubicBezTo>
                    <a:cubicBezTo>
                      <a:pt x="259" y="79"/>
                      <a:pt x="259" y="79"/>
                      <a:pt x="259" y="78"/>
                    </a:cubicBezTo>
                    <a:cubicBezTo>
                      <a:pt x="259" y="77"/>
                      <a:pt x="259" y="77"/>
                      <a:pt x="259" y="76"/>
                    </a:cubicBezTo>
                    <a:cubicBezTo>
                      <a:pt x="259" y="76"/>
                      <a:pt x="260" y="76"/>
                      <a:pt x="260" y="75"/>
                    </a:cubicBezTo>
                    <a:cubicBezTo>
                      <a:pt x="260" y="75"/>
                      <a:pt x="260" y="75"/>
                      <a:pt x="259" y="74"/>
                    </a:cubicBezTo>
                    <a:cubicBezTo>
                      <a:pt x="259" y="74"/>
                      <a:pt x="259" y="73"/>
                      <a:pt x="259" y="73"/>
                    </a:cubicBezTo>
                    <a:cubicBezTo>
                      <a:pt x="258" y="72"/>
                      <a:pt x="258" y="72"/>
                      <a:pt x="258" y="71"/>
                    </a:cubicBezTo>
                    <a:cubicBezTo>
                      <a:pt x="258" y="71"/>
                      <a:pt x="258" y="71"/>
                      <a:pt x="258" y="71"/>
                    </a:cubicBezTo>
                    <a:cubicBezTo>
                      <a:pt x="258" y="71"/>
                      <a:pt x="258" y="71"/>
                      <a:pt x="257" y="70"/>
                    </a:cubicBezTo>
                    <a:cubicBezTo>
                      <a:pt x="257" y="70"/>
                      <a:pt x="257" y="70"/>
                      <a:pt x="257" y="70"/>
                    </a:cubicBezTo>
                    <a:cubicBezTo>
                      <a:pt x="256" y="69"/>
                      <a:pt x="256" y="69"/>
                      <a:pt x="256" y="69"/>
                    </a:cubicBezTo>
                    <a:cubicBezTo>
                      <a:pt x="256" y="69"/>
                      <a:pt x="256" y="68"/>
                      <a:pt x="255" y="68"/>
                    </a:cubicBezTo>
                    <a:cubicBezTo>
                      <a:pt x="255" y="67"/>
                      <a:pt x="255" y="67"/>
                      <a:pt x="255" y="67"/>
                    </a:cubicBezTo>
                    <a:cubicBezTo>
                      <a:pt x="255" y="66"/>
                      <a:pt x="255" y="66"/>
                      <a:pt x="255" y="65"/>
                    </a:cubicBezTo>
                    <a:cubicBezTo>
                      <a:pt x="255" y="65"/>
                      <a:pt x="255" y="65"/>
                      <a:pt x="255" y="65"/>
                    </a:cubicBezTo>
                    <a:cubicBezTo>
                      <a:pt x="254" y="65"/>
                      <a:pt x="254" y="65"/>
                      <a:pt x="254" y="64"/>
                    </a:cubicBezTo>
                    <a:cubicBezTo>
                      <a:pt x="254" y="64"/>
                      <a:pt x="253" y="64"/>
                      <a:pt x="253" y="64"/>
                    </a:cubicBezTo>
                    <a:cubicBezTo>
                      <a:pt x="253" y="63"/>
                      <a:pt x="253" y="63"/>
                      <a:pt x="253" y="63"/>
                    </a:cubicBezTo>
                    <a:cubicBezTo>
                      <a:pt x="252" y="62"/>
                      <a:pt x="252" y="62"/>
                      <a:pt x="252" y="62"/>
                    </a:cubicBezTo>
                    <a:cubicBezTo>
                      <a:pt x="252" y="61"/>
                      <a:pt x="251" y="61"/>
                      <a:pt x="251" y="61"/>
                    </a:cubicBezTo>
                    <a:cubicBezTo>
                      <a:pt x="251" y="61"/>
                      <a:pt x="250" y="61"/>
                      <a:pt x="250" y="60"/>
                    </a:cubicBezTo>
                    <a:cubicBezTo>
                      <a:pt x="249" y="60"/>
                      <a:pt x="249" y="60"/>
                      <a:pt x="248" y="59"/>
                    </a:cubicBezTo>
                    <a:cubicBezTo>
                      <a:pt x="248" y="59"/>
                      <a:pt x="248" y="59"/>
                      <a:pt x="247" y="59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247" y="59"/>
                      <a:pt x="247" y="59"/>
                      <a:pt x="246" y="59"/>
                    </a:cubicBezTo>
                    <a:cubicBezTo>
                      <a:pt x="246" y="59"/>
                      <a:pt x="246" y="58"/>
                      <a:pt x="245" y="5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5" y="59"/>
                      <a:pt x="245" y="59"/>
                      <a:pt x="245" y="59"/>
                    </a:cubicBezTo>
                    <a:cubicBezTo>
                      <a:pt x="244" y="59"/>
                      <a:pt x="244" y="58"/>
                      <a:pt x="244" y="59"/>
                    </a:cubicBezTo>
                    <a:cubicBezTo>
                      <a:pt x="243" y="59"/>
                      <a:pt x="244" y="59"/>
                      <a:pt x="243" y="59"/>
                    </a:cubicBezTo>
                    <a:cubicBezTo>
                      <a:pt x="243" y="59"/>
                      <a:pt x="243" y="59"/>
                      <a:pt x="243" y="59"/>
                    </a:cubicBezTo>
                    <a:cubicBezTo>
                      <a:pt x="243" y="60"/>
                      <a:pt x="243" y="60"/>
                      <a:pt x="243" y="60"/>
                    </a:cubicBezTo>
                    <a:cubicBezTo>
                      <a:pt x="243" y="60"/>
                      <a:pt x="243" y="60"/>
                      <a:pt x="242" y="60"/>
                    </a:cubicBezTo>
                    <a:cubicBezTo>
                      <a:pt x="242" y="60"/>
                      <a:pt x="242" y="60"/>
                      <a:pt x="242" y="59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2" y="59"/>
                      <a:pt x="241" y="59"/>
                      <a:pt x="241" y="59"/>
                    </a:cubicBezTo>
                    <a:cubicBezTo>
                      <a:pt x="241" y="59"/>
                      <a:pt x="241" y="59"/>
                      <a:pt x="241" y="59"/>
                    </a:cubicBezTo>
                    <a:cubicBezTo>
                      <a:pt x="240" y="58"/>
                      <a:pt x="240" y="59"/>
                      <a:pt x="239" y="58"/>
                    </a:cubicBezTo>
                    <a:cubicBezTo>
                      <a:pt x="239" y="58"/>
                      <a:pt x="239" y="58"/>
                      <a:pt x="239" y="58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37" y="57"/>
                      <a:pt x="236" y="57"/>
                      <a:pt x="235" y="57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34" y="57"/>
                      <a:pt x="235" y="56"/>
                      <a:pt x="235" y="56"/>
                    </a:cubicBezTo>
                    <a:cubicBezTo>
                      <a:pt x="235" y="56"/>
                      <a:pt x="235" y="56"/>
                      <a:pt x="235" y="55"/>
                    </a:cubicBezTo>
                    <a:cubicBezTo>
                      <a:pt x="235" y="55"/>
                      <a:pt x="235" y="55"/>
                      <a:pt x="236" y="55"/>
                    </a:cubicBezTo>
                    <a:cubicBezTo>
                      <a:pt x="236" y="55"/>
                      <a:pt x="236" y="55"/>
                      <a:pt x="236" y="55"/>
                    </a:cubicBezTo>
                    <a:cubicBezTo>
                      <a:pt x="237" y="54"/>
                      <a:pt x="237" y="54"/>
                      <a:pt x="237" y="53"/>
                    </a:cubicBezTo>
                    <a:cubicBezTo>
                      <a:pt x="237" y="53"/>
                      <a:pt x="237" y="53"/>
                      <a:pt x="237" y="52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37" y="51"/>
                      <a:pt x="237" y="51"/>
                      <a:pt x="237" y="51"/>
                    </a:cubicBezTo>
                    <a:cubicBezTo>
                      <a:pt x="237" y="51"/>
                      <a:pt x="238" y="51"/>
                      <a:pt x="238" y="51"/>
                    </a:cubicBezTo>
                    <a:cubicBezTo>
                      <a:pt x="238" y="50"/>
                      <a:pt x="238" y="50"/>
                      <a:pt x="238" y="49"/>
                    </a:cubicBezTo>
                    <a:cubicBezTo>
                      <a:pt x="238" y="49"/>
                      <a:pt x="238" y="49"/>
                      <a:pt x="238" y="49"/>
                    </a:cubicBezTo>
                    <a:cubicBezTo>
                      <a:pt x="239" y="49"/>
                      <a:pt x="239" y="49"/>
                      <a:pt x="239" y="48"/>
                    </a:cubicBezTo>
                    <a:cubicBezTo>
                      <a:pt x="239" y="48"/>
                      <a:pt x="238" y="48"/>
                      <a:pt x="238" y="48"/>
                    </a:cubicBezTo>
                    <a:cubicBezTo>
                      <a:pt x="238" y="48"/>
                      <a:pt x="238" y="48"/>
                      <a:pt x="238" y="47"/>
                    </a:cubicBezTo>
                    <a:cubicBezTo>
                      <a:pt x="238" y="47"/>
                      <a:pt x="238" y="47"/>
                      <a:pt x="238" y="47"/>
                    </a:cubicBezTo>
                    <a:cubicBezTo>
                      <a:pt x="239" y="46"/>
                      <a:pt x="239" y="46"/>
                      <a:pt x="239" y="45"/>
                    </a:cubicBezTo>
                    <a:cubicBezTo>
                      <a:pt x="239" y="45"/>
                      <a:pt x="240" y="45"/>
                      <a:pt x="240" y="45"/>
                    </a:cubicBezTo>
                    <a:cubicBezTo>
                      <a:pt x="241" y="45"/>
                      <a:pt x="241" y="45"/>
                      <a:pt x="242" y="45"/>
                    </a:cubicBezTo>
                    <a:cubicBezTo>
                      <a:pt x="243" y="45"/>
                      <a:pt x="243" y="45"/>
                      <a:pt x="244" y="45"/>
                    </a:cubicBezTo>
                    <a:cubicBezTo>
                      <a:pt x="244" y="45"/>
                      <a:pt x="244" y="45"/>
                      <a:pt x="245" y="45"/>
                    </a:cubicBezTo>
                    <a:cubicBezTo>
                      <a:pt x="245" y="45"/>
                      <a:pt x="245" y="46"/>
                      <a:pt x="246" y="46"/>
                    </a:cubicBezTo>
                    <a:cubicBezTo>
                      <a:pt x="246" y="46"/>
                      <a:pt x="246" y="45"/>
                      <a:pt x="247" y="45"/>
                    </a:cubicBezTo>
                    <a:cubicBezTo>
                      <a:pt x="247" y="45"/>
                      <a:pt x="247" y="45"/>
                      <a:pt x="247" y="45"/>
                    </a:cubicBezTo>
                    <a:cubicBezTo>
                      <a:pt x="248" y="46"/>
                      <a:pt x="248" y="46"/>
                      <a:pt x="248" y="46"/>
                    </a:cubicBezTo>
                    <a:cubicBezTo>
                      <a:pt x="249" y="46"/>
                      <a:pt x="249" y="45"/>
                      <a:pt x="249" y="45"/>
                    </a:cubicBezTo>
                    <a:cubicBezTo>
                      <a:pt x="250" y="45"/>
                      <a:pt x="250" y="45"/>
                      <a:pt x="250" y="45"/>
                    </a:cubicBezTo>
                    <a:cubicBezTo>
                      <a:pt x="251" y="46"/>
                      <a:pt x="251" y="46"/>
                      <a:pt x="251" y="46"/>
                    </a:cubicBezTo>
                    <a:cubicBezTo>
                      <a:pt x="252" y="46"/>
                      <a:pt x="251" y="45"/>
                      <a:pt x="251" y="44"/>
                    </a:cubicBezTo>
                    <a:cubicBezTo>
                      <a:pt x="252" y="44"/>
                      <a:pt x="252" y="44"/>
                      <a:pt x="252" y="44"/>
                    </a:cubicBezTo>
                    <a:cubicBezTo>
                      <a:pt x="253" y="44"/>
                      <a:pt x="253" y="45"/>
                      <a:pt x="253" y="45"/>
                    </a:cubicBezTo>
                    <a:cubicBezTo>
                      <a:pt x="254" y="45"/>
                      <a:pt x="254" y="45"/>
                      <a:pt x="255" y="45"/>
                    </a:cubicBezTo>
                    <a:cubicBezTo>
                      <a:pt x="255" y="45"/>
                      <a:pt x="255" y="45"/>
                      <a:pt x="256" y="45"/>
                    </a:cubicBezTo>
                    <a:cubicBezTo>
                      <a:pt x="256" y="45"/>
                      <a:pt x="257" y="45"/>
                      <a:pt x="257" y="45"/>
                    </a:cubicBezTo>
                    <a:cubicBezTo>
                      <a:pt x="257" y="46"/>
                      <a:pt x="257" y="46"/>
                      <a:pt x="257" y="46"/>
                    </a:cubicBezTo>
                    <a:cubicBezTo>
                      <a:pt x="257" y="46"/>
                      <a:pt x="257" y="47"/>
                      <a:pt x="257" y="47"/>
                    </a:cubicBezTo>
                    <a:cubicBezTo>
                      <a:pt x="257" y="47"/>
                      <a:pt x="257" y="47"/>
                      <a:pt x="257" y="47"/>
                    </a:cubicBezTo>
                    <a:cubicBezTo>
                      <a:pt x="258" y="47"/>
                      <a:pt x="258" y="47"/>
                      <a:pt x="259" y="47"/>
                    </a:cubicBezTo>
                    <a:cubicBezTo>
                      <a:pt x="259" y="47"/>
                      <a:pt x="259" y="46"/>
                      <a:pt x="260" y="46"/>
                    </a:cubicBezTo>
                    <a:cubicBezTo>
                      <a:pt x="260" y="46"/>
                      <a:pt x="260" y="47"/>
                      <a:pt x="261" y="47"/>
                    </a:cubicBezTo>
                    <a:cubicBezTo>
                      <a:pt x="261" y="47"/>
                      <a:pt x="261" y="46"/>
                      <a:pt x="261" y="46"/>
                    </a:cubicBezTo>
                    <a:cubicBezTo>
                      <a:pt x="262" y="46"/>
                      <a:pt x="262" y="46"/>
                      <a:pt x="262" y="46"/>
                    </a:cubicBezTo>
                    <a:cubicBezTo>
                      <a:pt x="263" y="46"/>
                      <a:pt x="263" y="46"/>
                      <a:pt x="263" y="46"/>
                    </a:cubicBezTo>
                    <a:cubicBezTo>
                      <a:pt x="264" y="46"/>
                      <a:pt x="264" y="46"/>
                      <a:pt x="264" y="46"/>
                    </a:cubicBezTo>
                    <a:cubicBezTo>
                      <a:pt x="265" y="46"/>
                      <a:pt x="265" y="45"/>
                      <a:pt x="265" y="45"/>
                    </a:cubicBezTo>
                    <a:cubicBezTo>
                      <a:pt x="264" y="45"/>
                      <a:pt x="264" y="45"/>
                      <a:pt x="264" y="45"/>
                    </a:cubicBezTo>
                    <a:cubicBezTo>
                      <a:pt x="263" y="45"/>
                      <a:pt x="263" y="45"/>
                      <a:pt x="263" y="45"/>
                    </a:cubicBezTo>
                    <a:cubicBezTo>
                      <a:pt x="262" y="45"/>
                      <a:pt x="261" y="45"/>
                      <a:pt x="261" y="44"/>
                    </a:cubicBezTo>
                    <a:cubicBezTo>
                      <a:pt x="261" y="44"/>
                      <a:pt x="261" y="44"/>
                      <a:pt x="261" y="44"/>
                    </a:cubicBezTo>
                    <a:cubicBezTo>
                      <a:pt x="261" y="43"/>
                      <a:pt x="261" y="43"/>
                      <a:pt x="261" y="43"/>
                    </a:cubicBezTo>
                    <a:cubicBezTo>
                      <a:pt x="261" y="42"/>
                      <a:pt x="262" y="43"/>
                      <a:pt x="262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2" y="42"/>
                      <a:pt x="262" y="41"/>
                      <a:pt x="262" y="41"/>
                    </a:cubicBezTo>
                    <a:cubicBezTo>
                      <a:pt x="261" y="41"/>
                      <a:pt x="261" y="41"/>
                      <a:pt x="261" y="41"/>
                    </a:cubicBezTo>
                    <a:cubicBezTo>
                      <a:pt x="261" y="40"/>
                      <a:pt x="261" y="40"/>
                      <a:pt x="261" y="40"/>
                    </a:cubicBezTo>
                    <a:cubicBezTo>
                      <a:pt x="261" y="40"/>
                      <a:pt x="261" y="39"/>
                      <a:pt x="261" y="39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3" y="39"/>
                      <a:pt x="263" y="39"/>
                      <a:pt x="263" y="39"/>
                    </a:cubicBezTo>
                    <a:cubicBezTo>
                      <a:pt x="264" y="39"/>
                      <a:pt x="264" y="39"/>
                      <a:pt x="264" y="39"/>
                    </a:cubicBezTo>
                    <a:cubicBezTo>
                      <a:pt x="265" y="39"/>
                      <a:pt x="265" y="39"/>
                      <a:pt x="266" y="39"/>
                    </a:cubicBezTo>
                    <a:cubicBezTo>
                      <a:pt x="266" y="39"/>
                      <a:pt x="267" y="39"/>
                      <a:pt x="267" y="39"/>
                    </a:cubicBezTo>
                    <a:cubicBezTo>
                      <a:pt x="267" y="39"/>
                      <a:pt x="267" y="39"/>
                      <a:pt x="268" y="39"/>
                    </a:cubicBezTo>
                    <a:cubicBezTo>
                      <a:pt x="268" y="40"/>
                      <a:pt x="268" y="40"/>
                      <a:pt x="268" y="40"/>
                    </a:cubicBezTo>
                    <a:cubicBezTo>
                      <a:pt x="269" y="40"/>
                      <a:pt x="269" y="41"/>
                      <a:pt x="269" y="41"/>
                    </a:cubicBezTo>
                    <a:cubicBezTo>
                      <a:pt x="269" y="41"/>
                      <a:pt x="270" y="41"/>
                      <a:pt x="270" y="41"/>
                    </a:cubicBezTo>
                    <a:cubicBezTo>
                      <a:pt x="270" y="41"/>
                      <a:pt x="270" y="41"/>
                      <a:pt x="270" y="41"/>
                    </a:cubicBezTo>
                    <a:cubicBezTo>
                      <a:pt x="270" y="41"/>
                      <a:pt x="271" y="42"/>
                      <a:pt x="271" y="42"/>
                    </a:cubicBezTo>
                    <a:cubicBezTo>
                      <a:pt x="271" y="42"/>
                      <a:pt x="271" y="42"/>
                      <a:pt x="271" y="42"/>
                    </a:cubicBezTo>
                    <a:cubicBezTo>
                      <a:pt x="271" y="42"/>
                      <a:pt x="271" y="42"/>
                      <a:pt x="271" y="41"/>
                    </a:cubicBezTo>
                    <a:cubicBezTo>
                      <a:pt x="272" y="41"/>
                      <a:pt x="272" y="41"/>
                      <a:pt x="272" y="41"/>
                    </a:cubicBezTo>
                    <a:cubicBezTo>
                      <a:pt x="272" y="40"/>
                      <a:pt x="272" y="40"/>
                      <a:pt x="272" y="40"/>
                    </a:cubicBezTo>
                    <a:cubicBezTo>
                      <a:pt x="272" y="40"/>
                      <a:pt x="272" y="40"/>
                      <a:pt x="273" y="39"/>
                    </a:cubicBezTo>
                    <a:cubicBezTo>
                      <a:pt x="273" y="39"/>
                      <a:pt x="273" y="39"/>
                      <a:pt x="273" y="39"/>
                    </a:cubicBezTo>
                    <a:cubicBezTo>
                      <a:pt x="273" y="38"/>
                      <a:pt x="272" y="38"/>
                      <a:pt x="272" y="38"/>
                    </a:cubicBezTo>
                    <a:cubicBezTo>
                      <a:pt x="271" y="38"/>
                      <a:pt x="271" y="37"/>
                      <a:pt x="271" y="37"/>
                    </a:cubicBezTo>
                    <a:cubicBezTo>
                      <a:pt x="271" y="37"/>
                      <a:pt x="272" y="37"/>
                      <a:pt x="272" y="37"/>
                    </a:cubicBezTo>
                    <a:cubicBezTo>
                      <a:pt x="272" y="37"/>
                      <a:pt x="273" y="36"/>
                      <a:pt x="273" y="37"/>
                    </a:cubicBezTo>
                    <a:cubicBezTo>
                      <a:pt x="273" y="37"/>
                      <a:pt x="273" y="37"/>
                      <a:pt x="274" y="37"/>
                    </a:cubicBezTo>
                    <a:cubicBezTo>
                      <a:pt x="274" y="38"/>
                      <a:pt x="274" y="38"/>
                      <a:pt x="274" y="38"/>
                    </a:cubicBezTo>
                    <a:cubicBezTo>
                      <a:pt x="275" y="38"/>
                      <a:pt x="275" y="39"/>
                      <a:pt x="275" y="39"/>
                    </a:cubicBezTo>
                    <a:cubicBezTo>
                      <a:pt x="275" y="39"/>
                      <a:pt x="275" y="39"/>
                      <a:pt x="275" y="40"/>
                    </a:cubicBezTo>
                    <a:cubicBezTo>
                      <a:pt x="275" y="40"/>
                      <a:pt x="276" y="40"/>
                      <a:pt x="276" y="40"/>
                    </a:cubicBezTo>
                    <a:cubicBezTo>
                      <a:pt x="276" y="40"/>
                      <a:pt x="277" y="41"/>
                      <a:pt x="276" y="41"/>
                    </a:cubicBezTo>
                    <a:cubicBezTo>
                      <a:pt x="276" y="41"/>
                      <a:pt x="276" y="41"/>
                      <a:pt x="276" y="42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2"/>
                      <a:pt x="275" y="42"/>
                    </a:cubicBezTo>
                    <a:cubicBezTo>
                      <a:pt x="275" y="43"/>
                      <a:pt x="275" y="43"/>
                      <a:pt x="275" y="44"/>
                    </a:cubicBezTo>
                    <a:cubicBezTo>
                      <a:pt x="275" y="45"/>
                      <a:pt x="275" y="45"/>
                      <a:pt x="275" y="46"/>
                    </a:cubicBezTo>
                    <a:cubicBezTo>
                      <a:pt x="275" y="47"/>
                      <a:pt x="275" y="47"/>
                      <a:pt x="275" y="47"/>
                    </a:cubicBezTo>
                    <a:cubicBezTo>
                      <a:pt x="275" y="48"/>
                      <a:pt x="275" y="48"/>
                      <a:pt x="275" y="48"/>
                    </a:cubicBezTo>
                    <a:cubicBezTo>
                      <a:pt x="275" y="48"/>
                      <a:pt x="275" y="48"/>
                      <a:pt x="275" y="49"/>
                    </a:cubicBezTo>
                    <a:cubicBezTo>
                      <a:pt x="274" y="49"/>
                      <a:pt x="273" y="49"/>
                      <a:pt x="273" y="49"/>
                    </a:cubicBezTo>
                    <a:cubicBezTo>
                      <a:pt x="273" y="49"/>
                      <a:pt x="273" y="50"/>
                      <a:pt x="273" y="50"/>
                    </a:cubicBezTo>
                    <a:cubicBezTo>
                      <a:pt x="273" y="50"/>
                      <a:pt x="274" y="51"/>
                      <a:pt x="274" y="51"/>
                    </a:cubicBezTo>
                    <a:cubicBezTo>
                      <a:pt x="274" y="51"/>
                      <a:pt x="273" y="52"/>
                      <a:pt x="273" y="52"/>
                    </a:cubicBezTo>
                    <a:cubicBezTo>
                      <a:pt x="273" y="52"/>
                      <a:pt x="274" y="53"/>
                      <a:pt x="274" y="53"/>
                    </a:cubicBezTo>
                    <a:cubicBezTo>
                      <a:pt x="274" y="53"/>
                      <a:pt x="275" y="54"/>
                      <a:pt x="275" y="54"/>
                    </a:cubicBezTo>
                    <a:cubicBezTo>
                      <a:pt x="276" y="55"/>
                      <a:pt x="276" y="55"/>
                      <a:pt x="276" y="55"/>
                    </a:cubicBezTo>
                    <a:cubicBezTo>
                      <a:pt x="276" y="56"/>
                      <a:pt x="277" y="56"/>
                      <a:pt x="277" y="57"/>
                    </a:cubicBezTo>
                    <a:cubicBezTo>
                      <a:pt x="278" y="57"/>
                      <a:pt x="278" y="57"/>
                      <a:pt x="279" y="58"/>
                    </a:cubicBezTo>
                    <a:cubicBezTo>
                      <a:pt x="280" y="59"/>
                      <a:pt x="280" y="59"/>
                      <a:pt x="281" y="59"/>
                    </a:cubicBezTo>
                    <a:cubicBezTo>
                      <a:pt x="282" y="60"/>
                      <a:pt x="282" y="60"/>
                      <a:pt x="282" y="61"/>
                    </a:cubicBezTo>
                    <a:cubicBezTo>
                      <a:pt x="283" y="61"/>
                      <a:pt x="283" y="62"/>
                      <a:pt x="284" y="62"/>
                    </a:cubicBezTo>
                    <a:cubicBezTo>
                      <a:pt x="284" y="63"/>
                      <a:pt x="284" y="63"/>
                      <a:pt x="285" y="63"/>
                    </a:cubicBezTo>
                    <a:cubicBezTo>
                      <a:pt x="285" y="63"/>
                      <a:pt x="286" y="64"/>
                      <a:pt x="286" y="64"/>
                    </a:cubicBezTo>
                    <a:cubicBezTo>
                      <a:pt x="287" y="65"/>
                      <a:pt x="288" y="65"/>
                      <a:pt x="288" y="66"/>
                    </a:cubicBezTo>
                    <a:cubicBezTo>
                      <a:pt x="289" y="66"/>
                      <a:pt x="289" y="67"/>
                      <a:pt x="290" y="67"/>
                    </a:cubicBezTo>
                    <a:cubicBezTo>
                      <a:pt x="290" y="68"/>
                      <a:pt x="290" y="68"/>
                      <a:pt x="291" y="68"/>
                    </a:cubicBezTo>
                    <a:cubicBezTo>
                      <a:pt x="291" y="68"/>
                      <a:pt x="291" y="67"/>
                      <a:pt x="291" y="67"/>
                    </a:cubicBezTo>
                    <a:cubicBezTo>
                      <a:pt x="291" y="67"/>
                      <a:pt x="291" y="66"/>
                      <a:pt x="291" y="66"/>
                    </a:cubicBezTo>
                    <a:cubicBezTo>
                      <a:pt x="291" y="65"/>
                      <a:pt x="291" y="65"/>
                      <a:pt x="291" y="64"/>
                    </a:cubicBezTo>
                    <a:cubicBezTo>
                      <a:pt x="291" y="64"/>
                      <a:pt x="290" y="63"/>
                      <a:pt x="290" y="63"/>
                    </a:cubicBezTo>
                    <a:cubicBezTo>
                      <a:pt x="290" y="63"/>
                      <a:pt x="289" y="63"/>
                      <a:pt x="290" y="62"/>
                    </a:cubicBezTo>
                    <a:cubicBezTo>
                      <a:pt x="290" y="62"/>
                      <a:pt x="290" y="62"/>
                      <a:pt x="291" y="62"/>
                    </a:cubicBezTo>
                    <a:cubicBezTo>
                      <a:pt x="291" y="62"/>
                      <a:pt x="291" y="62"/>
                      <a:pt x="291" y="61"/>
                    </a:cubicBezTo>
                    <a:cubicBezTo>
                      <a:pt x="291" y="61"/>
                      <a:pt x="291" y="60"/>
                      <a:pt x="291" y="60"/>
                    </a:cubicBezTo>
                    <a:cubicBezTo>
                      <a:pt x="290" y="60"/>
                      <a:pt x="290" y="60"/>
                      <a:pt x="290" y="59"/>
                    </a:cubicBezTo>
                    <a:cubicBezTo>
                      <a:pt x="290" y="59"/>
                      <a:pt x="290" y="59"/>
                      <a:pt x="290" y="59"/>
                    </a:cubicBezTo>
                    <a:cubicBezTo>
                      <a:pt x="290" y="58"/>
                      <a:pt x="290" y="58"/>
                      <a:pt x="291" y="58"/>
                    </a:cubicBezTo>
                    <a:cubicBezTo>
                      <a:pt x="291" y="58"/>
                      <a:pt x="291" y="58"/>
                      <a:pt x="291" y="58"/>
                    </a:cubicBezTo>
                    <a:cubicBezTo>
                      <a:pt x="292" y="58"/>
                      <a:pt x="292" y="58"/>
                      <a:pt x="292" y="58"/>
                    </a:cubicBezTo>
                    <a:cubicBezTo>
                      <a:pt x="292" y="58"/>
                      <a:pt x="293" y="57"/>
                      <a:pt x="292" y="57"/>
                    </a:cubicBezTo>
                    <a:cubicBezTo>
                      <a:pt x="292" y="57"/>
                      <a:pt x="292" y="57"/>
                      <a:pt x="292" y="57"/>
                    </a:cubicBezTo>
                    <a:cubicBezTo>
                      <a:pt x="291" y="57"/>
                      <a:pt x="291" y="57"/>
                      <a:pt x="290" y="56"/>
                    </a:cubicBezTo>
                    <a:cubicBezTo>
                      <a:pt x="290" y="56"/>
                      <a:pt x="290" y="56"/>
                      <a:pt x="289" y="55"/>
                    </a:cubicBezTo>
                    <a:cubicBezTo>
                      <a:pt x="289" y="55"/>
                      <a:pt x="288" y="55"/>
                      <a:pt x="288" y="54"/>
                    </a:cubicBezTo>
                    <a:cubicBezTo>
                      <a:pt x="289" y="54"/>
                      <a:pt x="289" y="54"/>
                      <a:pt x="289" y="54"/>
                    </a:cubicBezTo>
                    <a:cubicBezTo>
                      <a:pt x="289" y="54"/>
                      <a:pt x="289" y="54"/>
                      <a:pt x="290" y="54"/>
                    </a:cubicBezTo>
                    <a:cubicBezTo>
                      <a:pt x="290" y="54"/>
                      <a:pt x="291" y="54"/>
                      <a:pt x="291" y="53"/>
                    </a:cubicBezTo>
                    <a:cubicBezTo>
                      <a:pt x="291" y="53"/>
                      <a:pt x="290" y="53"/>
                      <a:pt x="290" y="53"/>
                    </a:cubicBezTo>
                    <a:cubicBezTo>
                      <a:pt x="289" y="52"/>
                      <a:pt x="289" y="52"/>
                      <a:pt x="289" y="52"/>
                    </a:cubicBezTo>
                    <a:cubicBezTo>
                      <a:pt x="289" y="52"/>
                      <a:pt x="288" y="52"/>
                      <a:pt x="288" y="52"/>
                    </a:cubicBezTo>
                    <a:cubicBezTo>
                      <a:pt x="288" y="52"/>
                      <a:pt x="288" y="52"/>
                      <a:pt x="287" y="51"/>
                    </a:cubicBezTo>
                    <a:cubicBezTo>
                      <a:pt x="287" y="51"/>
                      <a:pt x="287" y="50"/>
                      <a:pt x="286" y="50"/>
                    </a:cubicBezTo>
                    <a:cubicBezTo>
                      <a:pt x="286" y="49"/>
                      <a:pt x="286" y="49"/>
                      <a:pt x="285" y="49"/>
                    </a:cubicBezTo>
                    <a:cubicBezTo>
                      <a:pt x="285" y="49"/>
                      <a:pt x="284" y="49"/>
                      <a:pt x="283" y="49"/>
                    </a:cubicBezTo>
                    <a:cubicBezTo>
                      <a:pt x="283" y="49"/>
                      <a:pt x="283" y="49"/>
                      <a:pt x="282" y="48"/>
                    </a:cubicBezTo>
                    <a:cubicBezTo>
                      <a:pt x="282" y="48"/>
                      <a:pt x="282" y="48"/>
                      <a:pt x="282" y="47"/>
                    </a:cubicBezTo>
                    <a:cubicBezTo>
                      <a:pt x="282" y="47"/>
                      <a:pt x="282" y="47"/>
                      <a:pt x="282" y="47"/>
                    </a:cubicBezTo>
                    <a:cubicBezTo>
                      <a:pt x="281" y="47"/>
                      <a:pt x="282" y="46"/>
                      <a:pt x="281" y="46"/>
                    </a:cubicBezTo>
                    <a:cubicBezTo>
                      <a:pt x="281" y="46"/>
                      <a:pt x="281" y="46"/>
                      <a:pt x="281" y="45"/>
                    </a:cubicBezTo>
                    <a:cubicBezTo>
                      <a:pt x="280" y="45"/>
                      <a:pt x="280" y="45"/>
                      <a:pt x="280" y="44"/>
                    </a:cubicBezTo>
                    <a:cubicBezTo>
                      <a:pt x="280" y="44"/>
                      <a:pt x="280" y="43"/>
                      <a:pt x="281" y="44"/>
                    </a:cubicBezTo>
                    <a:cubicBezTo>
                      <a:pt x="281" y="44"/>
                      <a:pt x="281" y="44"/>
                      <a:pt x="281" y="44"/>
                    </a:cubicBezTo>
                    <a:cubicBezTo>
                      <a:pt x="282" y="44"/>
                      <a:pt x="282" y="44"/>
                      <a:pt x="282" y="44"/>
                    </a:cubicBezTo>
                    <a:cubicBezTo>
                      <a:pt x="283" y="44"/>
                      <a:pt x="283" y="44"/>
                      <a:pt x="283" y="43"/>
                    </a:cubicBezTo>
                    <a:cubicBezTo>
                      <a:pt x="283" y="43"/>
                      <a:pt x="283" y="43"/>
                      <a:pt x="283" y="42"/>
                    </a:cubicBezTo>
                    <a:cubicBezTo>
                      <a:pt x="283" y="42"/>
                      <a:pt x="284" y="42"/>
                      <a:pt x="284" y="42"/>
                    </a:cubicBezTo>
                    <a:cubicBezTo>
                      <a:pt x="284" y="43"/>
                      <a:pt x="284" y="43"/>
                      <a:pt x="284" y="43"/>
                    </a:cubicBezTo>
                    <a:cubicBezTo>
                      <a:pt x="285" y="43"/>
                      <a:pt x="284" y="43"/>
                      <a:pt x="285" y="44"/>
                    </a:cubicBezTo>
                    <a:cubicBezTo>
                      <a:pt x="285" y="44"/>
                      <a:pt x="285" y="44"/>
                      <a:pt x="285" y="44"/>
                    </a:cubicBezTo>
                    <a:cubicBezTo>
                      <a:pt x="286" y="44"/>
                      <a:pt x="286" y="44"/>
                      <a:pt x="286" y="43"/>
                    </a:cubicBezTo>
                    <a:cubicBezTo>
                      <a:pt x="286" y="43"/>
                      <a:pt x="286" y="43"/>
                      <a:pt x="286" y="43"/>
                    </a:cubicBezTo>
                    <a:cubicBezTo>
                      <a:pt x="286" y="42"/>
                      <a:pt x="286" y="42"/>
                      <a:pt x="286" y="42"/>
                    </a:cubicBezTo>
                    <a:cubicBezTo>
                      <a:pt x="287" y="42"/>
                      <a:pt x="287" y="42"/>
                      <a:pt x="288" y="42"/>
                    </a:cubicBezTo>
                    <a:cubicBezTo>
                      <a:pt x="288" y="42"/>
                      <a:pt x="288" y="42"/>
                      <a:pt x="289" y="42"/>
                    </a:cubicBezTo>
                    <a:cubicBezTo>
                      <a:pt x="289" y="42"/>
                      <a:pt x="289" y="42"/>
                      <a:pt x="290" y="42"/>
                    </a:cubicBezTo>
                    <a:cubicBezTo>
                      <a:pt x="290" y="42"/>
                      <a:pt x="291" y="42"/>
                      <a:pt x="291" y="43"/>
                    </a:cubicBezTo>
                    <a:cubicBezTo>
                      <a:pt x="291" y="43"/>
                      <a:pt x="291" y="43"/>
                      <a:pt x="292" y="43"/>
                    </a:cubicBezTo>
                    <a:cubicBezTo>
                      <a:pt x="292" y="44"/>
                      <a:pt x="292" y="44"/>
                      <a:pt x="293" y="44"/>
                    </a:cubicBezTo>
                    <a:cubicBezTo>
                      <a:pt x="293" y="44"/>
                      <a:pt x="293" y="44"/>
                      <a:pt x="294" y="44"/>
                    </a:cubicBezTo>
                    <a:cubicBezTo>
                      <a:pt x="294" y="43"/>
                      <a:pt x="293" y="43"/>
                      <a:pt x="293" y="43"/>
                    </a:cubicBezTo>
                    <a:cubicBezTo>
                      <a:pt x="293" y="42"/>
                      <a:pt x="293" y="42"/>
                      <a:pt x="293" y="42"/>
                    </a:cubicBezTo>
                    <a:cubicBezTo>
                      <a:pt x="293" y="42"/>
                      <a:pt x="293" y="42"/>
                      <a:pt x="293" y="42"/>
                    </a:cubicBezTo>
                    <a:cubicBezTo>
                      <a:pt x="293" y="42"/>
                      <a:pt x="293" y="42"/>
                      <a:pt x="293" y="41"/>
                    </a:cubicBezTo>
                    <a:cubicBezTo>
                      <a:pt x="294" y="41"/>
                      <a:pt x="293" y="40"/>
                      <a:pt x="294" y="40"/>
                    </a:cubicBezTo>
                    <a:cubicBezTo>
                      <a:pt x="294" y="40"/>
                      <a:pt x="294" y="39"/>
                      <a:pt x="294" y="39"/>
                    </a:cubicBezTo>
                    <a:cubicBezTo>
                      <a:pt x="295" y="39"/>
                      <a:pt x="295" y="39"/>
                      <a:pt x="295" y="39"/>
                    </a:cubicBezTo>
                    <a:cubicBezTo>
                      <a:pt x="295" y="39"/>
                      <a:pt x="296" y="39"/>
                      <a:pt x="296" y="39"/>
                    </a:cubicBezTo>
                    <a:cubicBezTo>
                      <a:pt x="296" y="39"/>
                      <a:pt x="296" y="39"/>
                      <a:pt x="296" y="38"/>
                    </a:cubicBezTo>
                    <a:cubicBezTo>
                      <a:pt x="296" y="38"/>
                      <a:pt x="296" y="38"/>
                      <a:pt x="297" y="38"/>
                    </a:cubicBezTo>
                    <a:cubicBezTo>
                      <a:pt x="297" y="38"/>
                      <a:pt x="297" y="38"/>
                      <a:pt x="297" y="37"/>
                    </a:cubicBezTo>
                    <a:cubicBezTo>
                      <a:pt x="297" y="37"/>
                      <a:pt x="297" y="37"/>
                      <a:pt x="297" y="37"/>
                    </a:cubicBezTo>
                    <a:cubicBezTo>
                      <a:pt x="297" y="36"/>
                      <a:pt x="298" y="36"/>
                      <a:pt x="298" y="36"/>
                    </a:cubicBezTo>
                    <a:cubicBezTo>
                      <a:pt x="298" y="36"/>
                      <a:pt x="298" y="37"/>
                      <a:pt x="298" y="37"/>
                    </a:cubicBezTo>
                    <a:cubicBezTo>
                      <a:pt x="299" y="37"/>
                      <a:pt x="299" y="37"/>
                      <a:pt x="299" y="37"/>
                    </a:cubicBezTo>
                    <a:cubicBezTo>
                      <a:pt x="300" y="37"/>
                      <a:pt x="300" y="37"/>
                      <a:pt x="301" y="37"/>
                    </a:cubicBezTo>
                    <a:cubicBezTo>
                      <a:pt x="301" y="37"/>
                      <a:pt x="301" y="37"/>
                      <a:pt x="302" y="37"/>
                    </a:cubicBezTo>
                    <a:cubicBezTo>
                      <a:pt x="302" y="37"/>
                      <a:pt x="302" y="37"/>
                      <a:pt x="302" y="37"/>
                    </a:cubicBezTo>
                    <a:cubicBezTo>
                      <a:pt x="304" y="38"/>
                      <a:pt x="304" y="38"/>
                      <a:pt x="304" y="38"/>
                    </a:cubicBezTo>
                    <a:cubicBezTo>
                      <a:pt x="305" y="38"/>
                      <a:pt x="305" y="38"/>
                      <a:pt x="305" y="37"/>
                    </a:cubicBezTo>
                    <a:cubicBezTo>
                      <a:pt x="306" y="37"/>
                      <a:pt x="308" y="38"/>
                      <a:pt x="308" y="37"/>
                    </a:cubicBezTo>
                    <a:cubicBezTo>
                      <a:pt x="308" y="37"/>
                      <a:pt x="307" y="37"/>
                      <a:pt x="307" y="36"/>
                    </a:cubicBezTo>
                    <a:cubicBezTo>
                      <a:pt x="307" y="36"/>
                      <a:pt x="307" y="36"/>
                      <a:pt x="307" y="35"/>
                    </a:cubicBezTo>
                    <a:cubicBezTo>
                      <a:pt x="306" y="35"/>
                      <a:pt x="306" y="35"/>
                      <a:pt x="306" y="34"/>
                    </a:cubicBezTo>
                    <a:cubicBezTo>
                      <a:pt x="307" y="34"/>
                      <a:pt x="307" y="33"/>
                      <a:pt x="308" y="34"/>
                    </a:cubicBezTo>
                    <a:cubicBezTo>
                      <a:pt x="309" y="35"/>
                      <a:pt x="309" y="35"/>
                      <a:pt x="309" y="36"/>
                    </a:cubicBezTo>
                    <a:cubicBezTo>
                      <a:pt x="309" y="36"/>
                      <a:pt x="309" y="36"/>
                      <a:pt x="310" y="37"/>
                    </a:cubicBezTo>
                    <a:cubicBezTo>
                      <a:pt x="311" y="37"/>
                      <a:pt x="311" y="37"/>
                      <a:pt x="311" y="37"/>
                    </a:cubicBezTo>
                    <a:cubicBezTo>
                      <a:pt x="312" y="37"/>
                      <a:pt x="313" y="37"/>
                      <a:pt x="313" y="36"/>
                    </a:cubicBezTo>
                    <a:cubicBezTo>
                      <a:pt x="314" y="36"/>
                      <a:pt x="313" y="35"/>
                      <a:pt x="314" y="36"/>
                    </a:cubicBezTo>
                    <a:cubicBezTo>
                      <a:pt x="315" y="36"/>
                      <a:pt x="315" y="36"/>
                      <a:pt x="316" y="37"/>
                    </a:cubicBezTo>
                    <a:cubicBezTo>
                      <a:pt x="317" y="38"/>
                      <a:pt x="316" y="38"/>
                      <a:pt x="316" y="38"/>
                    </a:cubicBezTo>
                    <a:cubicBezTo>
                      <a:pt x="317" y="39"/>
                      <a:pt x="317" y="39"/>
                      <a:pt x="318" y="40"/>
                    </a:cubicBezTo>
                    <a:cubicBezTo>
                      <a:pt x="319" y="40"/>
                      <a:pt x="318" y="39"/>
                      <a:pt x="319" y="40"/>
                    </a:cubicBezTo>
                    <a:cubicBezTo>
                      <a:pt x="320" y="40"/>
                      <a:pt x="320" y="40"/>
                      <a:pt x="321" y="40"/>
                    </a:cubicBezTo>
                    <a:cubicBezTo>
                      <a:pt x="322" y="41"/>
                      <a:pt x="322" y="41"/>
                      <a:pt x="323" y="41"/>
                    </a:cubicBezTo>
                    <a:cubicBezTo>
                      <a:pt x="324" y="42"/>
                      <a:pt x="324" y="42"/>
                      <a:pt x="325" y="41"/>
                    </a:cubicBezTo>
                    <a:cubicBezTo>
                      <a:pt x="325" y="41"/>
                      <a:pt x="324" y="41"/>
                      <a:pt x="325" y="41"/>
                    </a:cubicBezTo>
                    <a:cubicBezTo>
                      <a:pt x="325" y="41"/>
                      <a:pt x="326" y="41"/>
                      <a:pt x="327" y="41"/>
                    </a:cubicBezTo>
                    <a:cubicBezTo>
                      <a:pt x="327" y="41"/>
                      <a:pt x="326" y="41"/>
                      <a:pt x="326" y="40"/>
                    </a:cubicBezTo>
                    <a:cubicBezTo>
                      <a:pt x="326" y="40"/>
                      <a:pt x="325" y="39"/>
                      <a:pt x="326" y="39"/>
                    </a:cubicBezTo>
                    <a:cubicBezTo>
                      <a:pt x="326" y="39"/>
                      <a:pt x="327" y="39"/>
                      <a:pt x="327" y="39"/>
                    </a:cubicBezTo>
                    <a:cubicBezTo>
                      <a:pt x="328" y="39"/>
                      <a:pt x="328" y="39"/>
                      <a:pt x="328" y="38"/>
                    </a:cubicBezTo>
                    <a:cubicBezTo>
                      <a:pt x="328" y="38"/>
                      <a:pt x="328" y="38"/>
                      <a:pt x="327" y="37"/>
                    </a:cubicBezTo>
                    <a:cubicBezTo>
                      <a:pt x="327" y="37"/>
                      <a:pt x="327" y="37"/>
                      <a:pt x="327" y="36"/>
                    </a:cubicBezTo>
                    <a:cubicBezTo>
                      <a:pt x="327" y="36"/>
                      <a:pt x="328" y="36"/>
                      <a:pt x="329" y="36"/>
                    </a:cubicBezTo>
                    <a:cubicBezTo>
                      <a:pt x="330" y="36"/>
                      <a:pt x="330" y="36"/>
                      <a:pt x="331" y="36"/>
                    </a:cubicBezTo>
                    <a:cubicBezTo>
                      <a:pt x="332" y="36"/>
                      <a:pt x="332" y="36"/>
                      <a:pt x="333" y="36"/>
                    </a:cubicBezTo>
                    <a:cubicBezTo>
                      <a:pt x="333" y="36"/>
                      <a:pt x="333" y="35"/>
                      <a:pt x="333" y="35"/>
                    </a:cubicBezTo>
                    <a:cubicBezTo>
                      <a:pt x="333" y="35"/>
                      <a:pt x="334" y="35"/>
                      <a:pt x="335" y="35"/>
                    </a:cubicBezTo>
                    <a:cubicBezTo>
                      <a:pt x="335" y="35"/>
                      <a:pt x="335" y="35"/>
                      <a:pt x="335" y="34"/>
                    </a:cubicBezTo>
                    <a:close/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7" name="Google Shape;1237;p69"/>
              <p:cNvSpPr/>
              <p:nvPr/>
            </p:nvSpPr>
            <p:spPr>
              <a:xfrm>
                <a:off x="8112126" y="903289"/>
                <a:ext cx="130175" cy="53975"/>
              </a:xfrm>
              <a:custGeom>
                <a:rect b="b" l="l" r="r" t="t"/>
                <a:pathLst>
                  <a:path extrusionOk="0" h="5" w="12">
                    <a:moveTo>
                      <a:pt x="8" y="4"/>
                    </a:moveTo>
                    <a:cubicBezTo>
                      <a:pt x="9" y="4"/>
                      <a:pt x="12" y="4"/>
                      <a:pt x="10" y="3"/>
                    </a:cubicBezTo>
                    <a:cubicBezTo>
                      <a:pt x="8" y="1"/>
                      <a:pt x="6" y="2"/>
                      <a:pt x="4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5" y="5"/>
                      <a:pt x="7" y="5"/>
                      <a:pt x="8" y="4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8" name="Google Shape;1238;p69"/>
              <p:cNvSpPr/>
              <p:nvPr/>
            </p:nvSpPr>
            <p:spPr>
              <a:xfrm>
                <a:off x="8307389" y="1238251"/>
                <a:ext cx="96838" cy="31750"/>
              </a:xfrm>
              <a:custGeom>
                <a:rect b="b" l="l" r="r" t="t"/>
                <a:pathLst>
                  <a:path extrusionOk="0" h="3" w="9">
                    <a:moveTo>
                      <a:pt x="2" y="2"/>
                    </a:moveTo>
                    <a:cubicBezTo>
                      <a:pt x="3" y="2"/>
                      <a:pt x="2" y="1"/>
                      <a:pt x="3" y="2"/>
                    </a:cubicBezTo>
                    <a:cubicBezTo>
                      <a:pt x="4" y="2"/>
                      <a:pt x="4" y="2"/>
                      <a:pt x="5" y="3"/>
                    </a:cubicBezTo>
                    <a:cubicBezTo>
                      <a:pt x="6" y="3"/>
                      <a:pt x="7" y="3"/>
                      <a:pt x="8" y="3"/>
                    </a:cubicBezTo>
                    <a:cubicBezTo>
                      <a:pt x="8" y="3"/>
                      <a:pt x="9" y="3"/>
                      <a:pt x="9" y="2"/>
                    </a:cubicBezTo>
                    <a:cubicBezTo>
                      <a:pt x="8" y="2"/>
                      <a:pt x="8" y="2"/>
                      <a:pt x="7" y="1"/>
                    </a:cubicBezTo>
                    <a:cubicBezTo>
                      <a:pt x="7" y="1"/>
                      <a:pt x="6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</a:path>
                </a:pathLst>
              </a:custGeom>
              <a:solidFill>
                <a:schemeClr val="dk1">
                  <a:alpha val="24705"/>
                </a:schemeClr>
              </a:solidFill>
              <a:ln cap="flat" cmpd="sng" w="9525">
                <a:solidFill>
                  <a:srgbClr val="BFBFB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1239" name="Google Shape;1239;p69"/>
          <p:cNvSpPr/>
          <p:nvPr/>
        </p:nvSpPr>
        <p:spPr>
          <a:xfrm>
            <a:off x="1792295" y="3289469"/>
            <a:ext cx="1188333" cy="1188333"/>
          </a:xfrm>
          <a:prstGeom prst="ellipse">
            <a:avLst/>
          </a:prstGeom>
          <a:solidFill>
            <a:srgbClr val="FB8005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2-3 day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event</a:t>
            </a:r>
            <a:endParaRPr sz="12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0" name="Google Shape;1240;p69"/>
          <p:cNvSpPr/>
          <p:nvPr/>
        </p:nvSpPr>
        <p:spPr>
          <a:xfrm>
            <a:off x="3632389" y="1715667"/>
            <a:ext cx="1440361" cy="1440361"/>
          </a:xfrm>
          <a:prstGeom prst="ellipse">
            <a:avLst/>
          </a:prstGeom>
          <a:solidFill>
            <a:schemeClr val="accent3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1.5k+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participants</a:t>
            </a:r>
            <a:endParaRPr sz="105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1" name="Google Shape;1241;p69"/>
          <p:cNvSpPr/>
          <p:nvPr/>
        </p:nvSpPr>
        <p:spPr>
          <a:xfrm>
            <a:off x="344935" y="1035879"/>
            <a:ext cx="1815139" cy="1815139"/>
          </a:xfrm>
          <a:prstGeom prst="ellipse">
            <a:avLst/>
          </a:prstGeom>
          <a:solidFill>
            <a:srgbClr val="E11A15">
              <a:alpha val="5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12+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countries</a:t>
            </a:r>
            <a:endParaRPr/>
          </a:p>
        </p:txBody>
      </p:sp>
      <p:sp>
        <p:nvSpPr>
          <p:cNvPr id="1242" name="Google Shape;1242;p69"/>
          <p:cNvSpPr/>
          <p:nvPr/>
        </p:nvSpPr>
        <p:spPr>
          <a:xfrm>
            <a:off x="5769233" y="2444843"/>
            <a:ext cx="2376265" cy="2376265"/>
          </a:xfrm>
          <a:prstGeom prst="ellipse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of the most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highly reviewed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revered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among crypt-hunt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players</a:t>
            </a:r>
            <a:endParaRPr/>
          </a:p>
        </p:txBody>
      </p:sp>
      <p:sp>
        <p:nvSpPr>
          <p:cNvPr id="1243" name="Google Shape;1243;p69"/>
          <p:cNvSpPr/>
          <p:nvPr/>
        </p:nvSpPr>
        <p:spPr>
          <a:xfrm>
            <a:off x="2870046" y="3808752"/>
            <a:ext cx="236118" cy="236118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B80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4" name="Google Shape;1244;p69"/>
          <p:cNvSpPr/>
          <p:nvPr/>
        </p:nvSpPr>
        <p:spPr>
          <a:xfrm>
            <a:off x="4725971" y="1788582"/>
            <a:ext cx="236118" cy="236118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5" name="Google Shape;1245;p69"/>
          <p:cNvSpPr/>
          <p:nvPr/>
        </p:nvSpPr>
        <p:spPr>
          <a:xfrm>
            <a:off x="1776968" y="2289979"/>
            <a:ext cx="236118" cy="236118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46" name="Google Shape;1246;p69"/>
          <p:cNvSpPr/>
          <p:nvPr/>
        </p:nvSpPr>
        <p:spPr>
          <a:xfrm>
            <a:off x="5989095" y="2682343"/>
            <a:ext cx="236118" cy="236118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70"/>
          <p:cNvGrpSpPr/>
          <p:nvPr/>
        </p:nvGrpSpPr>
        <p:grpSpPr>
          <a:xfrm>
            <a:off x="3720318" y="1087615"/>
            <a:ext cx="5419011" cy="4682768"/>
            <a:chOff x="875522" y="858"/>
            <a:chExt cx="5419011" cy="4682768"/>
          </a:xfrm>
        </p:grpSpPr>
        <p:sp>
          <p:nvSpPr>
            <p:cNvPr id="1252" name="Google Shape;1252;p70"/>
            <p:cNvSpPr/>
            <p:nvPr/>
          </p:nvSpPr>
          <p:spPr>
            <a:xfrm rot="10800000">
              <a:off x="1526446" y="858"/>
              <a:ext cx="4768087" cy="1301848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rgbClr val="203F75"/>
                </a:gs>
                <a:gs pos="50000">
                  <a:srgbClr val="2F5CAB"/>
                </a:gs>
                <a:gs pos="100000">
                  <a:srgbClr val="396FCC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0"/>
            <p:cNvSpPr txBox="1"/>
            <p:nvPr/>
          </p:nvSpPr>
          <p:spPr>
            <a:xfrm>
              <a:off x="1851908" y="858"/>
              <a:ext cx="4442625" cy="1301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75" lIns="574075" spcFirstLastPara="1" rIns="341375" wrap="square" tIns="18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/eladnitkkr</a:t>
              </a:r>
              <a:endParaRPr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70"/>
            <p:cNvSpPr/>
            <p:nvPr/>
          </p:nvSpPr>
          <p:spPr>
            <a:xfrm>
              <a:off x="875522" y="858"/>
              <a:ext cx="1301848" cy="1301848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0"/>
            <p:cNvSpPr/>
            <p:nvPr/>
          </p:nvSpPr>
          <p:spPr>
            <a:xfrm rot="10800000">
              <a:off x="1526446" y="1691318"/>
              <a:ext cx="4768087" cy="1301848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rgbClr val="8A0603"/>
                </a:gs>
                <a:gs pos="50000">
                  <a:srgbClr val="C80804"/>
                </a:gs>
                <a:gs pos="100000">
                  <a:srgbClr val="F00B05"/>
                </a:gs>
              </a:gsLst>
              <a:path path="circle">
                <a:fillToRect b="50%" l="50%" r="50%" t="50%"/>
              </a:path>
              <a:tileRect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0"/>
            <p:cNvSpPr txBox="1"/>
            <p:nvPr/>
          </p:nvSpPr>
          <p:spPr>
            <a:xfrm>
              <a:off x="1851908" y="1691318"/>
              <a:ext cx="4442625" cy="1301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75" lIns="574075" spcFirstLastPara="1" rIns="341375" wrap="square" tIns="18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800"/>
                <a:buFont typeface="Calibri"/>
                <a:buNone/>
              </a:pPr>
              <a:r>
                <a:rPr lang="en-US" sz="4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/eladnitkkr</a:t>
              </a:r>
              <a:endParaRPr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70"/>
            <p:cNvSpPr/>
            <p:nvPr/>
          </p:nvSpPr>
          <p:spPr>
            <a:xfrm>
              <a:off x="875522" y="1691318"/>
              <a:ext cx="1301848" cy="1301848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0"/>
            <p:cNvSpPr/>
            <p:nvPr/>
          </p:nvSpPr>
          <p:spPr>
            <a:xfrm rot="10800000">
              <a:off x="1526446" y="3381778"/>
              <a:ext cx="4768087" cy="1301848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rgbClr val="15576E"/>
                </a:gs>
                <a:gs pos="50000">
                  <a:srgbClr val="1F7EA1"/>
                </a:gs>
                <a:gs pos="100000">
                  <a:srgbClr val="2598C1"/>
                </a:gs>
              </a:gsLst>
              <a:lin ang="5400000" scaled="0"/>
            </a:gra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0"/>
            <p:cNvSpPr txBox="1"/>
            <p:nvPr/>
          </p:nvSpPr>
          <p:spPr>
            <a:xfrm>
              <a:off x="1851908" y="3381778"/>
              <a:ext cx="4442625" cy="13018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82875" lIns="574075" spcFirstLastPara="1" rIns="341375" wrap="square" tIns="18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800"/>
                <a:buFont typeface="Calibri"/>
                <a:buNone/>
              </a:pPr>
              <a:r>
                <a:t/>
              </a:r>
              <a:endParaRPr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70"/>
            <p:cNvSpPr/>
            <p:nvPr/>
          </p:nvSpPr>
          <p:spPr>
            <a:xfrm>
              <a:off x="875522" y="3381778"/>
              <a:ext cx="1301848" cy="1301848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70"/>
          <p:cNvSpPr txBox="1"/>
          <p:nvPr/>
        </p:nvSpPr>
        <p:spPr>
          <a:xfrm>
            <a:off x="5152569" y="4891317"/>
            <a:ext cx="39598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eladnitkkrblog.wordpress.com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1"/>
          <p:cNvSpPr/>
          <p:nvPr/>
        </p:nvSpPr>
        <p:spPr>
          <a:xfrm>
            <a:off x="112541" y="179364"/>
            <a:ext cx="3615397" cy="6513340"/>
          </a:xfrm>
          <a:custGeom>
            <a:rect b="b" l="l" r="r" t="t"/>
            <a:pathLst>
              <a:path extrusionOk="0" h="5643023" w="3840480">
                <a:moveTo>
                  <a:pt x="0" y="5643023"/>
                </a:moveTo>
                <a:lnTo>
                  <a:pt x="0" y="1879"/>
                </a:lnTo>
                <a:lnTo>
                  <a:pt x="2283173" y="0"/>
                </a:lnTo>
                <a:lnTo>
                  <a:pt x="3840480" y="5643023"/>
                </a:lnTo>
                <a:lnTo>
                  <a:pt x="0" y="5643023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71"/>
          <p:cNvSpPr/>
          <p:nvPr/>
        </p:nvSpPr>
        <p:spPr>
          <a:xfrm flipH="1" rot="10800000">
            <a:off x="2454812" y="165293"/>
            <a:ext cx="4234375" cy="6458832"/>
          </a:xfrm>
          <a:prstGeom prst="trapezoid">
            <a:avLst>
              <a:gd fmla="val 33638" name="adj"/>
            </a:avLst>
          </a:prstGeom>
          <a:solidFill>
            <a:srgbClr val="00B05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71"/>
          <p:cNvSpPr/>
          <p:nvPr/>
        </p:nvSpPr>
        <p:spPr>
          <a:xfrm flipH="1">
            <a:off x="5416061" y="179364"/>
            <a:ext cx="3615397" cy="6513340"/>
          </a:xfrm>
          <a:custGeom>
            <a:rect b="b" l="l" r="r" t="t"/>
            <a:pathLst>
              <a:path extrusionOk="0" h="5643023" w="3840480">
                <a:moveTo>
                  <a:pt x="0" y="5643023"/>
                </a:moveTo>
                <a:lnTo>
                  <a:pt x="0" y="1879"/>
                </a:lnTo>
                <a:lnTo>
                  <a:pt x="2283173" y="0"/>
                </a:lnTo>
                <a:lnTo>
                  <a:pt x="3840480" y="5643023"/>
                </a:lnTo>
                <a:lnTo>
                  <a:pt x="0" y="5643023"/>
                </a:lnTo>
                <a:close/>
              </a:path>
            </a:pathLst>
          </a:custGeom>
          <a:solidFill>
            <a:srgbClr val="E11A15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 showMasterSp="0">
  <p:cSld>
    <p:bg>
      <p:bgPr>
        <a:solidFill>
          <a:schemeClr val="dk2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tationary, writing implement&#10;&#10;Description generated with very high confidence" id="1273" name="Google Shape;1273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3" r="173" t="0"/>
          <a:stretch/>
        </p:blipFill>
        <p:spPr>
          <a:xfrm>
            <a:off x="11727" y="0"/>
            <a:ext cx="4547022" cy="6856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1274" name="Google Shape;1274;p72"/>
          <p:cNvSpPr txBox="1"/>
          <p:nvPr>
            <p:ph idx="3" type="body"/>
          </p:nvPr>
        </p:nvSpPr>
        <p:spPr>
          <a:xfrm>
            <a:off x="4558746" y="3884224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Dumb-C</a:t>
            </a:r>
            <a:endParaRPr/>
          </a:p>
        </p:txBody>
      </p:sp>
      <p:sp>
        <p:nvSpPr>
          <p:cNvPr id="1275" name="Google Shape;1275;p72"/>
          <p:cNvSpPr txBox="1"/>
          <p:nvPr>
            <p:ph idx="4" type="body"/>
          </p:nvPr>
        </p:nvSpPr>
        <p:spPr>
          <a:xfrm>
            <a:off x="4558746" y="400112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None/>
            </a:pPr>
            <a:r>
              <a:rPr b="1" lang="en-US" sz="4000">
                <a:solidFill>
                  <a:srgbClr val="FFC000"/>
                </a:solidFill>
              </a:rPr>
              <a:t>Other Events</a:t>
            </a:r>
            <a:endParaRPr/>
          </a:p>
        </p:txBody>
      </p:sp>
      <p:sp>
        <p:nvSpPr>
          <p:cNvPr id="1276" name="Google Shape;1276;p72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74A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>
              <a:solidFill>
                <a:srgbClr val="0074A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7" name="Google Shape;1277;p72"/>
          <p:cNvSpPr txBox="1"/>
          <p:nvPr/>
        </p:nvSpPr>
        <p:spPr>
          <a:xfrm>
            <a:off x="4558746" y="3271599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Obscura</a:t>
            </a:r>
            <a:endParaRPr/>
          </a:p>
        </p:txBody>
      </p:sp>
      <p:sp>
        <p:nvSpPr>
          <p:cNvPr id="1278" name="Google Shape;1278;p72"/>
          <p:cNvSpPr txBox="1"/>
          <p:nvPr/>
        </p:nvSpPr>
        <p:spPr>
          <a:xfrm>
            <a:off x="5719982" y="1951785"/>
            <a:ext cx="22495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WRITE UP goes here</a:t>
            </a:r>
            <a:endParaRPr/>
          </a:p>
        </p:txBody>
      </p:sp>
      <p:sp>
        <p:nvSpPr>
          <p:cNvPr id="1279" name="Google Shape;1279;p72"/>
          <p:cNvSpPr txBox="1"/>
          <p:nvPr/>
        </p:nvSpPr>
        <p:spPr>
          <a:xfrm>
            <a:off x="4533768" y="4541683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International Days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indoor, wall, monitor, table&#10;&#10;Description generated with high confidence" id="1284" name="Google Shape;128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5459" y="-6035"/>
            <a:ext cx="9184945" cy="681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571" y="582796"/>
            <a:ext cx="8102992" cy="546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5459" y="-6035"/>
            <a:ext cx="9189116" cy="6815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73"/>
          <p:cNvSpPr txBox="1"/>
          <p:nvPr/>
        </p:nvSpPr>
        <p:spPr>
          <a:xfrm>
            <a:off x="5454650" y="2673350"/>
            <a:ext cx="11464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 Up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iece of paper&#10;&#10;Description generated with high confidence" id="1292" name="Google Shape;129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293" y="564464"/>
            <a:ext cx="8617488" cy="572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71" y="206307"/>
            <a:ext cx="8583891" cy="639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3328"/>
            <a:ext cx="9486099" cy="6391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67945" y="0"/>
            <a:ext cx="10279889" cy="665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67946" y="43722"/>
            <a:ext cx="10279889" cy="683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563874" y="0"/>
            <a:ext cx="10246198" cy="681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300849" y="206307"/>
            <a:ext cx="9720147" cy="64927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wall, sitting&#10;&#10;Description generated with high confidence" id="1299" name="Google Shape;1299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74"/>
          <p:cNvSpPr/>
          <p:nvPr/>
        </p:nvSpPr>
        <p:spPr>
          <a:xfrm>
            <a:off x="128371" y="-1326127"/>
            <a:ext cx="2745457" cy="2652254"/>
          </a:xfrm>
          <a:prstGeom prst="ellipse">
            <a:avLst/>
          </a:prstGeom>
          <a:solidFill>
            <a:srgbClr val="0074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74"/>
          <p:cNvSpPr txBox="1"/>
          <p:nvPr/>
        </p:nvSpPr>
        <p:spPr>
          <a:xfrm>
            <a:off x="316147" y="206307"/>
            <a:ext cx="23699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GALLERY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idx="4294967295" type="body"/>
          </p:nvPr>
        </p:nvSpPr>
        <p:spPr>
          <a:xfrm>
            <a:off x="1165224" y="2675791"/>
            <a:ext cx="68135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lang="en-US" sz="2000"/>
              <a:t>Our club organizes numerous events in various categories</a:t>
            </a:r>
            <a:endParaRPr/>
          </a:p>
        </p:txBody>
      </p:sp>
      <p:grpSp>
        <p:nvGrpSpPr>
          <p:cNvPr id="344" name="Google Shape;344;p57"/>
          <p:cNvGrpSpPr/>
          <p:nvPr/>
        </p:nvGrpSpPr>
        <p:grpSpPr>
          <a:xfrm>
            <a:off x="816260" y="3697569"/>
            <a:ext cx="2196244" cy="2952515"/>
            <a:chOff x="755576" y="1338821"/>
            <a:chExt cx="1872208" cy="2952515"/>
          </a:xfrm>
        </p:grpSpPr>
        <p:sp>
          <p:nvSpPr>
            <p:cNvPr id="345" name="Google Shape;345;p57"/>
            <p:cNvSpPr/>
            <p:nvPr/>
          </p:nvSpPr>
          <p:spPr>
            <a:xfrm>
              <a:off x="755576" y="1338822"/>
              <a:ext cx="1872208" cy="1476164"/>
            </a:xfrm>
            <a:prstGeom prst="triangl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6" name="Google Shape;346;p57"/>
            <p:cNvSpPr/>
            <p:nvPr/>
          </p:nvSpPr>
          <p:spPr>
            <a:xfrm rot="10800000">
              <a:off x="1091939" y="1338821"/>
              <a:ext cx="606090" cy="4778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17B2FF"/>
                </a:gs>
                <a:gs pos="100000">
                  <a:srgbClr val="6AD4FF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7" name="Google Shape;347;p57"/>
            <p:cNvSpPr/>
            <p:nvPr/>
          </p:nvSpPr>
          <p:spPr>
            <a:xfrm rot="10800000">
              <a:off x="755576" y="2815172"/>
              <a:ext cx="1872208" cy="1476164"/>
            </a:xfrm>
            <a:prstGeom prst="triangle">
              <a:avLst>
                <a:gd fmla="val 50000" name="adj"/>
              </a:avLst>
            </a:prstGeom>
            <a:solidFill>
              <a:srgbClr val="17B2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48" name="Google Shape;348;p57"/>
          <p:cNvGrpSpPr/>
          <p:nvPr/>
        </p:nvGrpSpPr>
        <p:grpSpPr>
          <a:xfrm>
            <a:off x="2620281" y="3697569"/>
            <a:ext cx="2196244" cy="2952515"/>
            <a:chOff x="755576" y="1338821"/>
            <a:chExt cx="1872208" cy="2952515"/>
          </a:xfrm>
        </p:grpSpPr>
        <p:sp>
          <p:nvSpPr>
            <p:cNvPr id="349" name="Google Shape;349;p57"/>
            <p:cNvSpPr/>
            <p:nvPr/>
          </p:nvSpPr>
          <p:spPr>
            <a:xfrm>
              <a:off x="755576" y="1338822"/>
              <a:ext cx="1872208" cy="1476164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57"/>
            <p:cNvSpPr/>
            <p:nvPr/>
          </p:nvSpPr>
          <p:spPr>
            <a:xfrm rot="10800000">
              <a:off x="1091939" y="1338821"/>
              <a:ext cx="606090" cy="4778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6DAA2D"/>
                </a:gs>
                <a:gs pos="100000">
                  <a:schemeClr val="accent3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57"/>
            <p:cNvSpPr/>
            <p:nvPr/>
          </p:nvSpPr>
          <p:spPr>
            <a:xfrm rot="10800000">
              <a:off x="755576" y="2815172"/>
              <a:ext cx="1872208" cy="1476164"/>
            </a:xfrm>
            <a:prstGeom prst="triangle">
              <a:avLst>
                <a:gd fmla="val 50000" name="adj"/>
              </a:avLst>
            </a:prstGeom>
            <a:solidFill>
              <a:srgbClr val="6DAA2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2" name="Google Shape;352;p57"/>
          <p:cNvGrpSpPr/>
          <p:nvPr/>
        </p:nvGrpSpPr>
        <p:grpSpPr>
          <a:xfrm>
            <a:off x="4425587" y="3697569"/>
            <a:ext cx="2196244" cy="2952515"/>
            <a:chOff x="755576" y="1338821"/>
            <a:chExt cx="1872208" cy="2952515"/>
          </a:xfrm>
        </p:grpSpPr>
        <p:sp>
          <p:nvSpPr>
            <p:cNvPr id="353" name="Google Shape;353;p57"/>
            <p:cNvSpPr/>
            <p:nvPr/>
          </p:nvSpPr>
          <p:spPr>
            <a:xfrm>
              <a:off x="755576" y="1338822"/>
              <a:ext cx="1872208" cy="1476164"/>
            </a:xfrm>
            <a:prstGeom prst="triangle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4" name="Google Shape;354;p57"/>
            <p:cNvSpPr/>
            <p:nvPr/>
          </p:nvSpPr>
          <p:spPr>
            <a:xfrm rot="10800000">
              <a:off x="1091939" y="1338821"/>
              <a:ext cx="606090" cy="4778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00334E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5" name="Google Shape;355;p57"/>
            <p:cNvSpPr/>
            <p:nvPr/>
          </p:nvSpPr>
          <p:spPr>
            <a:xfrm rot="10800000">
              <a:off x="755576" y="2815172"/>
              <a:ext cx="1872208" cy="1476164"/>
            </a:xfrm>
            <a:prstGeom prst="triangle">
              <a:avLst>
                <a:gd fmla="val 50000" name="adj"/>
              </a:avLst>
            </a:prstGeom>
            <a:solidFill>
              <a:srgbClr val="00334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6" name="Google Shape;356;p57"/>
          <p:cNvGrpSpPr/>
          <p:nvPr/>
        </p:nvGrpSpPr>
        <p:grpSpPr>
          <a:xfrm>
            <a:off x="6213233" y="3697569"/>
            <a:ext cx="2196244" cy="2952515"/>
            <a:chOff x="755576" y="1338821"/>
            <a:chExt cx="1872208" cy="2952515"/>
          </a:xfrm>
        </p:grpSpPr>
        <p:sp>
          <p:nvSpPr>
            <p:cNvPr id="357" name="Google Shape;357;p57"/>
            <p:cNvSpPr/>
            <p:nvPr/>
          </p:nvSpPr>
          <p:spPr>
            <a:xfrm>
              <a:off x="755576" y="1338822"/>
              <a:ext cx="1872208" cy="1476164"/>
            </a:xfrm>
            <a:prstGeom prst="triangle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57"/>
            <p:cNvSpPr/>
            <p:nvPr/>
          </p:nvSpPr>
          <p:spPr>
            <a:xfrm rot="10800000">
              <a:off x="1091939" y="1338821"/>
              <a:ext cx="606090" cy="477879"/>
            </a:xfrm>
            <a:prstGeom prst="triangle">
              <a:avLst>
                <a:gd fmla="val 50000" name="adj"/>
              </a:avLst>
            </a:prstGeom>
            <a:gradFill>
              <a:gsLst>
                <a:gs pos="0">
                  <a:srgbClr val="005783"/>
                </a:gs>
                <a:gs pos="100000">
                  <a:schemeClr val="dk2"/>
                </a:gs>
              </a:gsLst>
              <a:lin ang="1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9" name="Google Shape;359;p57"/>
            <p:cNvSpPr/>
            <p:nvPr/>
          </p:nvSpPr>
          <p:spPr>
            <a:xfrm rot="10800000">
              <a:off x="755576" y="2815172"/>
              <a:ext cx="1872208" cy="1476164"/>
            </a:xfrm>
            <a:prstGeom prst="triangle">
              <a:avLst>
                <a:gd fmla="val 50000" name="adj"/>
              </a:avLst>
            </a:prstGeom>
            <a:solidFill>
              <a:srgbClr val="0057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60" name="Google Shape;360;p57"/>
          <p:cNvSpPr txBox="1"/>
          <p:nvPr/>
        </p:nvSpPr>
        <p:spPr>
          <a:xfrm>
            <a:off x="1364741" y="3747301"/>
            <a:ext cx="4294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01</a:t>
            </a:r>
            <a:endParaRPr/>
          </a:p>
        </p:txBody>
      </p:sp>
      <p:sp>
        <p:nvSpPr>
          <p:cNvPr id="361" name="Google Shape;361;p57"/>
          <p:cNvSpPr txBox="1"/>
          <p:nvPr/>
        </p:nvSpPr>
        <p:spPr>
          <a:xfrm>
            <a:off x="3161651" y="3747301"/>
            <a:ext cx="4294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02</a:t>
            </a:r>
            <a:endParaRPr/>
          </a:p>
        </p:txBody>
      </p:sp>
      <p:sp>
        <p:nvSpPr>
          <p:cNvPr id="362" name="Google Shape;362;p57"/>
          <p:cNvSpPr txBox="1"/>
          <p:nvPr/>
        </p:nvSpPr>
        <p:spPr>
          <a:xfrm>
            <a:off x="4961107" y="3747301"/>
            <a:ext cx="4294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03</a:t>
            </a:r>
            <a:endParaRPr/>
          </a:p>
        </p:txBody>
      </p:sp>
      <p:sp>
        <p:nvSpPr>
          <p:cNvPr id="363" name="Google Shape;363;p57"/>
          <p:cNvSpPr txBox="1"/>
          <p:nvPr/>
        </p:nvSpPr>
        <p:spPr>
          <a:xfrm>
            <a:off x="6772835" y="3747301"/>
            <a:ext cx="4294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04</a:t>
            </a:r>
            <a:endParaRPr/>
          </a:p>
        </p:txBody>
      </p:sp>
      <p:sp>
        <p:nvSpPr>
          <p:cNvPr id="364" name="Google Shape;364;p57"/>
          <p:cNvSpPr txBox="1"/>
          <p:nvPr/>
        </p:nvSpPr>
        <p:spPr>
          <a:xfrm>
            <a:off x="817364" y="4799361"/>
            <a:ext cx="21940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LITERARY</a:t>
            </a:r>
            <a:endParaRPr b="0" i="0" sz="16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5" name="Google Shape;365;p57"/>
          <p:cNvSpPr txBox="1"/>
          <p:nvPr/>
        </p:nvSpPr>
        <p:spPr>
          <a:xfrm>
            <a:off x="2621385" y="4799361"/>
            <a:ext cx="21940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ORATORY</a:t>
            </a:r>
            <a:endParaRPr/>
          </a:p>
        </p:txBody>
      </p:sp>
      <p:sp>
        <p:nvSpPr>
          <p:cNvPr id="366" name="Google Shape;366;p57"/>
          <p:cNvSpPr txBox="1"/>
          <p:nvPr/>
        </p:nvSpPr>
        <p:spPr>
          <a:xfrm>
            <a:off x="4426691" y="4799361"/>
            <a:ext cx="21940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QUIZZING</a:t>
            </a:r>
            <a:endParaRPr/>
          </a:p>
        </p:txBody>
      </p:sp>
      <p:sp>
        <p:nvSpPr>
          <p:cNvPr id="367" name="Google Shape;367;p57"/>
          <p:cNvSpPr txBox="1"/>
          <p:nvPr/>
        </p:nvSpPr>
        <p:spPr>
          <a:xfrm>
            <a:off x="6214337" y="4799361"/>
            <a:ext cx="21940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MISCELLANEOUS</a:t>
            </a:r>
            <a:endParaRPr/>
          </a:p>
        </p:txBody>
      </p:sp>
      <p:sp>
        <p:nvSpPr>
          <p:cNvPr id="368" name="Google Shape;368;p57"/>
          <p:cNvSpPr txBox="1"/>
          <p:nvPr/>
        </p:nvSpPr>
        <p:spPr>
          <a:xfrm>
            <a:off x="817364" y="5278933"/>
            <a:ext cx="2194036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Unleash the latent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writer hiding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within you</a:t>
            </a:r>
            <a:endParaRPr/>
          </a:p>
        </p:txBody>
      </p:sp>
      <p:sp>
        <p:nvSpPr>
          <p:cNvPr id="369" name="Google Shape;369;p57"/>
          <p:cNvSpPr txBox="1"/>
          <p:nvPr/>
        </p:nvSpPr>
        <p:spPr>
          <a:xfrm>
            <a:off x="2621385" y="5278933"/>
            <a:ext cx="2194036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Give a glorious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platform to your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speaking skills </a:t>
            </a:r>
            <a:endParaRPr/>
          </a:p>
        </p:txBody>
      </p:sp>
      <p:sp>
        <p:nvSpPr>
          <p:cNvPr id="370" name="Google Shape;370;p57"/>
          <p:cNvSpPr txBox="1"/>
          <p:nvPr/>
        </p:nvSpPr>
        <p:spPr>
          <a:xfrm>
            <a:off x="4426691" y="5278933"/>
            <a:ext cx="2194036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Recharge your brain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cells and be the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greatest quizzer</a:t>
            </a:r>
            <a:endParaRPr/>
          </a:p>
        </p:txBody>
      </p:sp>
      <p:sp>
        <p:nvSpPr>
          <p:cNvPr id="371" name="Google Shape;371;p57"/>
          <p:cNvSpPr txBox="1"/>
          <p:nvPr/>
        </p:nvSpPr>
        <p:spPr>
          <a:xfrm>
            <a:off x="6214337" y="5278933"/>
            <a:ext cx="2194036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Ride with us on every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special day 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improve personality</a:t>
            </a:r>
            <a:endParaRPr/>
          </a:p>
        </p:txBody>
      </p:sp>
      <p:pic>
        <p:nvPicPr>
          <p:cNvPr descr="Saw blade" id="372" name="Google Shape;37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0749" y="4199081"/>
            <a:ext cx="607856" cy="607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ncil" id="373" name="Google Shape;37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5159" y="4191319"/>
            <a:ext cx="607856" cy="607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ghtbulb" id="374" name="Google Shape;37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1659" y="4187527"/>
            <a:ext cx="607856" cy="607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dio microphone" id="375" name="Google Shape;37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15117" y="4199081"/>
            <a:ext cx="607856" cy="60785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7"/>
          <p:cNvSpPr/>
          <p:nvPr/>
        </p:nvSpPr>
        <p:spPr>
          <a:xfrm rot="10800000">
            <a:off x="5402685" y="6292080"/>
            <a:ext cx="233842" cy="157172"/>
          </a:xfrm>
          <a:prstGeom prst="triangle">
            <a:avLst>
              <a:gd fmla="val 50000" name="adj"/>
            </a:avLst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7" name="Google Shape;377;p57"/>
          <p:cNvSpPr/>
          <p:nvPr/>
        </p:nvSpPr>
        <p:spPr>
          <a:xfrm rot="10800000">
            <a:off x="7185428" y="6292080"/>
            <a:ext cx="233842" cy="157172"/>
          </a:xfrm>
          <a:prstGeom prst="triangle">
            <a:avLst>
              <a:gd fmla="val 50000" name="adj"/>
            </a:avLst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8" name="Google Shape;378;p57"/>
          <p:cNvSpPr/>
          <p:nvPr/>
        </p:nvSpPr>
        <p:spPr>
          <a:xfrm rot="10800000">
            <a:off x="3601484" y="6304300"/>
            <a:ext cx="233842" cy="157172"/>
          </a:xfrm>
          <a:prstGeom prst="triangle">
            <a:avLst>
              <a:gd fmla="val 50000" name="adj"/>
            </a:avLst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9" name="Google Shape;379;p57"/>
          <p:cNvSpPr/>
          <p:nvPr/>
        </p:nvSpPr>
        <p:spPr>
          <a:xfrm rot="10800000">
            <a:off x="1797461" y="6304300"/>
            <a:ext cx="233842" cy="157172"/>
          </a:xfrm>
          <a:prstGeom prst="triangle">
            <a:avLst>
              <a:gd fmla="val 50000" name="adj"/>
            </a:avLst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0" name="Google Shape;380;p57"/>
          <p:cNvSpPr/>
          <p:nvPr/>
        </p:nvSpPr>
        <p:spPr>
          <a:xfrm>
            <a:off x="128371" y="-1326127"/>
            <a:ext cx="2745457" cy="2652254"/>
          </a:xfrm>
          <a:prstGeom prst="ellipse">
            <a:avLst/>
          </a:prstGeom>
          <a:solidFill>
            <a:srgbClr val="0074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84B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1" name="Google Shape;381;p57"/>
          <p:cNvSpPr txBox="1"/>
          <p:nvPr/>
        </p:nvSpPr>
        <p:spPr>
          <a:xfrm>
            <a:off x="702643" y="166454"/>
            <a:ext cx="15969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EVENTS</a:t>
            </a:r>
            <a:endParaRPr/>
          </a:p>
        </p:txBody>
      </p:sp>
      <p:sp>
        <p:nvSpPr>
          <p:cNvPr id="382" name="Google Shape;382;p57"/>
          <p:cNvSpPr/>
          <p:nvPr/>
        </p:nvSpPr>
        <p:spPr>
          <a:xfrm>
            <a:off x="0" y="7260"/>
            <a:ext cx="9144000" cy="6850740"/>
          </a:xfrm>
          <a:prstGeom prst="rect">
            <a:avLst/>
          </a:prstGeom>
          <a:solidFill>
            <a:srgbClr val="0074AF"/>
          </a:solidFill>
          <a:ln cap="flat" cmpd="sng" w="12700">
            <a:solidFill>
              <a:srgbClr val="5598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3" name="Google Shape;383;p57"/>
          <p:cNvSpPr/>
          <p:nvPr/>
        </p:nvSpPr>
        <p:spPr>
          <a:xfrm>
            <a:off x="135631" y="-1318867"/>
            <a:ext cx="2745457" cy="265225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4" name="Google Shape;384;p57"/>
          <p:cNvSpPr/>
          <p:nvPr/>
        </p:nvSpPr>
        <p:spPr>
          <a:xfrm>
            <a:off x="1249732" y="319373"/>
            <a:ext cx="502734" cy="435490"/>
          </a:xfrm>
          <a:custGeom>
            <a:rect b="b" l="l" r="r" t="t"/>
            <a:pathLst>
              <a:path extrusionOk="0" h="580653" w="670312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C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5" name="Google Shape;385;p57"/>
          <p:cNvSpPr txBox="1"/>
          <p:nvPr/>
        </p:nvSpPr>
        <p:spPr>
          <a:xfrm>
            <a:off x="545522" y="1854479"/>
            <a:ext cx="8052955" cy="3724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of the most prominent and active club of NIT Kurukshetra, English Literary and Debating (ELAD) Club provides a huge platform for all the aspiring writers, debaters and the upcoming quiz-masters to learn and improvise their skills through various events, activities and competitions organized regularly throughout the year.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tationary, writing implement&#10;&#10;Description generated with very high confidence" id="390" name="Google Shape;390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3" r="173" t="0"/>
          <a:stretch/>
        </p:blipFill>
        <p:spPr>
          <a:xfrm>
            <a:off x="4596978" y="0"/>
            <a:ext cx="4547022" cy="6856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391" name="Google Shape;391;p58"/>
          <p:cNvSpPr txBox="1"/>
          <p:nvPr>
            <p:ph idx="3" type="body"/>
          </p:nvPr>
        </p:nvSpPr>
        <p:spPr>
          <a:xfrm>
            <a:off x="0" y="2625266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Creative Writing</a:t>
            </a:r>
            <a:endParaRPr/>
          </a:p>
        </p:txBody>
      </p:sp>
      <p:sp>
        <p:nvSpPr>
          <p:cNvPr id="392" name="Google Shape;392;p58"/>
          <p:cNvSpPr txBox="1"/>
          <p:nvPr>
            <p:ph idx="4" type="body"/>
          </p:nvPr>
        </p:nvSpPr>
        <p:spPr>
          <a:xfrm>
            <a:off x="0" y="895412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None/>
            </a:pPr>
            <a:r>
              <a:rPr b="1" lang="en-US" sz="4000">
                <a:solidFill>
                  <a:srgbClr val="FFC000"/>
                </a:solidFill>
              </a:rPr>
              <a:t>Literary Events</a:t>
            </a:r>
            <a:endParaRPr/>
          </a:p>
        </p:txBody>
      </p:sp>
      <p:sp>
        <p:nvSpPr>
          <p:cNvPr id="393" name="Google Shape;393;p58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74A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>
              <a:solidFill>
                <a:srgbClr val="0074A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4" name="Google Shape;394;p58"/>
          <p:cNvSpPr txBox="1"/>
          <p:nvPr/>
        </p:nvSpPr>
        <p:spPr>
          <a:xfrm>
            <a:off x="0" y="3271599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Fanfic</a:t>
            </a:r>
            <a:endParaRPr/>
          </a:p>
        </p:txBody>
      </p:sp>
      <p:sp>
        <p:nvSpPr>
          <p:cNvPr id="395" name="Google Shape;395;p58"/>
          <p:cNvSpPr txBox="1"/>
          <p:nvPr/>
        </p:nvSpPr>
        <p:spPr>
          <a:xfrm>
            <a:off x="0" y="3906641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Word-o-Philia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998"/>
            <a:ext cx="9144000" cy="6823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descr="Pencil Tip" id="401" name="Google Shape;401;p59"/>
          <p:cNvGrpSpPr/>
          <p:nvPr/>
        </p:nvGrpSpPr>
        <p:grpSpPr>
          <a:xfrm>
            <a:off x="2238274" y="4071604"/>
            <a:ext cx="331781" cy="265270"/>
            <a:chOff x="5558269" y="2683246"/>
            <a:chExt cx="1083443" cy="866251"/>
          </a:xfrm>
        </p:grpSpPr>
        <p:sp>
          <p:nvSpPr>
            <p:cNvPr id="402" name="Google Shape;402;p59"/>
            <p:cNvSpPr/>
            <p:nvPr/>
          </p:nvSpPr>
          <p:spPr>
            <a:xfrm flipH="1" rot="10800000">
              <a:off x="5558269" y="2683247"/>
              <a:ext cx="1083443" cy="866250"/>
            </a:xfrm>
            <a:prstGeom prst="downArrow">
              <a:avLst>
                <a:gd fmla="val 100000" name="adj1"/>
                <a:gd fmla="val 72228" name="adj2"/>
              </a:avLst>
            </a:prstGeom>
            <a:gradFill>
              <a:gsLst>
                <a:gs pos="0">
                  <a:srgbClr val="F2D9B0"/>
                </a:gs>
                <a:gs pos="31000">
                  <a:srgbClr val="CFBF9D"/>
                </a:gs>
                <a:gs pos="67000">
                  <a:srgbClr val="F2D9B0"/>
                </a:gs>
                <a:gs pos="100000">
                  <a:srgbClr val="CEAA6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59"/>
            <p:cNvSpPr/>
            <p:nvPr/>
          </p:nvSpPr>
          <p:spPr>
            <a:xfrm>
              <a:off x="5948483" y="2683246"/>
              <a:ext cx="303016" cy="174988"/>
            </a:xfrm>
            <a:custGeom>
              <a:rect b="b" l="l" r="r" t="t"/>
              <a:pathLst>
                <a:path extrusionOk="0" h="174988" w="303016">
                  <a:moveTo>
                    <a:pt x="151508" y="0"/>
                  </a:moveTo>
                  <a:lnTo>
                    <a:pt x="303016" y="174988"/>
                  </a:lnTo>
                  <a:lnTo>
                    <a:pt x="0" y="174988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descr="Pencil Section" id="404" name="Google Shape;404;p59"/>
          <p:cNvGrpSpPr/>
          <p:nvPr/>
        </p:nvGrpSpPr>
        <p:grpSpPr>
          <a:xfrm flipH="1" rot="10800000">
            <a:off x="2240900" y="1739714"/>
            <a:ext cx="331306" cy="1395208"/>
            <a:chOff x="720000" y="5200650"/>
            <a:chExt cx="1440000" cy="3600000"/>
          </a:xfrm>
        </p:grpSpPr>
        <p:sp>
          <p:nvSpPr>
            <p:cNvPr id="405" name="Google Shape;405;p59"/>
            <p:cNvSpPr/>
            <p:nvPr/>
          </p:nvSpPr>
          <p:spPr>
            <a:xfrm>
              <a:off x="720000" y="5200650"/>
              <a:ext cx="360000" cy="36000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BF00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59"/>
            <p:cNvSpPr/>
            <p:nvPr/>
          </p:nvSpPr>
          <p:spPr>
            <a:xfrm>
              <a:off x="1080000" y="5200650"/>
              <a:ext cx="360000" cy="36000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FF00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59"/>
            <p:cNvSpPr/>
            <p:nvPr/>
          </p:nvSpPr>
          <p:spPr>
            <a:xfrm>
              <a:off x="1440000" y="5200650"/>
              <a:ext cx="360000" cy="36000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E8E8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59"/>
            <p:cNvSpPr/>
            <p:nvPr/>
          </p:nvSpPr>
          <p:spPr>
            <a:xfrm>
              <a:off x="1800000" y="5200650"/>
              <a:ext cx="360000" cy="36000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FF00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descr="Pencil Section" id="409" name="Google Shape;409;p59"/>
          <p:cNvGrpSpPr/>
          <p:nvPr/>
        </p:nvGrpSpPr>
        <p:grpSpPr>
          <a:xfrm flipH="1" rot="10800000">
            <a:off x="2240900" y="3078799"/>
            <a:ext cx="331305" cy="1582566"/>
            <a:chOff x="720001" y="5200650"/>
            <a:chExt cx="1439999" cy="3600000"/>
          </a:xfrm>
        </p:grpSpPr>
        <p:sp>
          <p:nvSpPr>
            <p:cNvPr id="410" name="Google Shape;410;p59"/>
            <p:cNvSpPr/>
            <p:nvPr/>
          </p:nvSpPr>
          <p:spPr>
            <a:xfrm>
              <a:off x="720001" y="5200650"/>
              <a:ext cx="360000" cy="36000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C5C1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9"/>
            <p:cNvSpPr/>
            <p:nvPr/>
          </p:nvSpPr>
          <p:spPr>
            <a:xfrm>
              <a:off x="1080001" y="5200650"/>
              <a:ext cx="360000" cy="36000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F3EF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9"/>
            <p:cNvSpPr/>
            <p:nvPr/>
          </p:nvSpPr>
          <p:spPr>
            <a:xfrm>
              <a:off x="1440001" y="5200650"/>
              <a:ext cx="360000" cy="36000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59"/>
            <p:cNvSpPr/>
            <p:nvPr/>
          </p:nvSpPr>
          <p:spPr>
            <a:xfrm>
              <a:off x="1800000" y="5200650"/>
              <a:ext cx="360000" cy="3600000"/>
            </a:xfrm>
            <a:prstGeom prst="downArrow">
              <a:avLst>
                <a:gd fmla="val 100000" name="adj1"/>
                <a:gd fmla="val 50000" name="adj2"/>
              </a:avLst>
            </a:prstGeom>
            <a:solidFill>
              <a:srgbClr val="F3EF2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59"/>
          <p:cNvGrpSpPr/>
          <p:nvPr/>
        </p:nvGrpSpPr>
        <p:grpSpPr>
          <a:xfrm>
            <a:off x="2240426" y="4295803"/>
            <a:ext cx="331780" cy="1489226"/>
            <a:chOff x="1808626" y="4321203"/>
            <a:chExt cx="331780" cy="1489226"/>
          </a:xfrm>
        </p:grpSpPr>
        <p:grpSp>
          <p:nvGrpSpPr>
            <p:cNvPr descr="Pencil Section" id="415" name="Google Shape;415;p59"/>
            <p:cNvGrpSpPr/>
            <p:nvPr/>
          </p:nvGrpSpPr>
          <p:grpSpPr>
            <a:xfrm flipH="1" rot="10800000">
              <a:off x="1809100" y="4321203"/>
              <a:ext cx="331305" cy="1224790"/>
              <a:chOff x="720001" y="5200650"/>
              <a:chExt cx="1439999" cy="3600000"/>
            </a:xfrm>
          </p:grpSpPr>
          <p:sp>
            <p:nvSpPr>
              <p:cNvPr id="416" name="Google Shape;416;p59"/>
              <p:cNvSpPr/>
              <p:nvPr/>
            </p:nvSpPr>
            <p:spPr>
              <a:xfrm>
                <a:off x="720001" y="5200650"/>
                <a:ext cx="360000" cy="36000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153A2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9"/>
              <p:cNvSpPr/>
              <p:nvPr/>
            </p:nvSpPr>
            <p:spPr>
              <a:xfrm>
                <a:off x="1080001" y="5200650"/>
                <a:ext cx="360000" cy="36000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2A744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9"/>
              <p:cNvSpPr/>
              <p:nvPr/>
            </p:nvSpPr>
            <p:spPr>
              <a:xfrm>
                <a:off x="1440001" y="5200650"/>
                <a:ext cx="360000" cy="36000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9"/>
              <p:cNvSpPr/>
              <p:nvPr/>
            </p:nvSpPr>
            <p:spPr>
              <a:xfrm>
                <a:off x="1800000" y="5200650"/>
                <a:ext cx="360000" cy="3600000"/>
              </a:xfrm>
              <a:prstGeom prst="downArrow">
                <a:avLst>
                  <a:gd fmla="val 100000" name="adj1"/>
                  <a:gd fmla="val 50000" name="adj2"/>
                </a:avLst>
              </a:prstGeom>
              <a:solidFill>
                <a:srgbClr val="2A744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descr="Pencil Eraser" id="420" name="Google Shape;420;p59"/>
            <p:cNvGrpSpPr/>
            <p:nvPr/>
          </p:nvGrpSpPr>
          <p:grpSpPr>
            <a:xfrm>
              <a:off x="1808626" y="5545994"/>
              <a:ext cx="331780" cy="264435"/>
              <a:chOff x="5554279" y="11106364"/>
              <a:chExt cx="1083442" cy="863525"/>
            </a:xfrm>
          </p:grpSpPr>
          <p:sp>
            <p:nvSpPr>
              <p:cNvPr id="421" name="Google Shape;421;p59"/>
              <p:cNvSpPr/>
              <p:nvPr/>
            </p:nvSpPr>
            <p:spPr>
              <a:xfrm flipH="1" rot="10800000">
                <a:off x="5554279" y="11106364"/>
                <a:ext cx="1083442" cy="484241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33000">
                    <a:srgbClr val="FFFFFF"/>
                  </a:gs>
                  <a:gs pos="76000">
                    <a:srgbClr val="FFFFFF"/>
                  </a:gs>
                  <a:gs pos="100000">
                    <a:srgbClr val="FFFF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9"/>
              <p:cNvSpPr/>
              <p:nvPr/>
            </p:nvSpPr>
            <p:spPr>
              <a:xfrm flipH="1" rot="10800000">
                <a:off x="5554279" y="11590606"/>
                <a:ext cx="1083442" cy="379282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rgbClr val="F0646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9"/>
              <p:cNvSpPr/>
              <p:nvPr/>
            </p:nvSpPr>
            <p:spPr>
              <a:xfrm flipH="1" rot="10800000">
                <a:off x="5554279" y="11501012"/>
                <a:ext cx="1083442" cy="34349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33000">
                    <a:srgbClr val="FFFFFF"/>
                  </a:gs>
                  <a:gs pos="76000">
                    <a:srgbClr val="FFFFFF"/>
                  </a:gs>
                  <a:gs pos="100000">
                    <a:srgbClr val="FFFFFF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9"/>
              <p:cNvSpPr/>
              <p:nvPr/>
            </p:nvSpPr>
            <p:spPr>
              <a:xfrm flipH="1" rot="10800000">
                <a:off x="5554279" y="11420788"/>
                <a:ext cx="1083442" cy="34349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33000">
                    <a:srgbClr val="FFFFFF"/>
                  </a:gs>
                  <a:gs pos="76000">
                    <a:srgbClr val="FFFFFF"/>
                  </a:gs>
                  <a:gs pos="100000">
                    <a:srgbClr val="FFFFFF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9"/>
              <p:cNvSpPr/>
              <p:nvPr/>
            </p:nvSpPr>
            <p:spPr>
              <a:xfrm flipH="1" rot="10800000">
                <a:off x="5554279" y="11340564"/>
                <a:ext cx="1083442" cy="34349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33000">
                    <a:srgbClr val="FFFFFF"/>
                  </a:gs>
                  <a:gs pos="76000">
                    <a:srgbClr val="FFFFFF"/>
                  </a:gs>
                  <a:gs pos="100000">
                    <a:srgbClr val="FFFFFF"/>
                  </a:gs>
                </a:gsLst>
                <a:lin ang="108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6" name="Google Shape;426;p59"/>
          <p:cNvGrpSpPr/>
          <p:nvPr/>
        </p:nvGrpSpPr>
        <p:grpSpPr>
          <a:xfrm>
            <a:off x="2201637" y="2038368"/>
            <a:ext cx="1843521" cy="487683"/>
            <a:chOff x="1769838" y="1942788"/>
            <a:chExt cx="1292676" cy="341963"/>
          </a:xfrm>
        </p:grpSpPr>
        <p:grpSp>
          <p:nvGrpSpPr>
            <p:cNvPr id="427" name="Google Shape;427;p59" title="Section Title"/>
            <p:cNvGrpSpPr/>
            <p:nvPr/>
          </p:nvGrpSpPr>
          <p:grpSpPr>
            <a:xfrm>
              <a:off x="1769838" y="1942788"/>
              <a:ext cx="1292676" cy="341963"/>
              <a:chOff x="5431609" y="4234168"/>
              <a:chExt cx="4221287" cy="1116695"/>
            </a:xfrm>
          </p:grpSpPr>
          <p:sp>
            <p:nvSpPr>
              <p:cNvPr id="428" name="Google Shape;428;p59"/>
              <p:cNvSpPr/>
              <p:nvPr/>
            </p:nvSpPr>
            <p:spPr>
              <a:xfrm rot="-5400000">
                <a:off x="7971542" y="3805037"/>
                <a:ext cx="216000" cy="287565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9"/>
              <p:cNvSpPr/>
              <p:nvPr/>
            </p:nvSpPr>
            <p:spPr>
              <a:xfrm rot="-5400000">
                <a:off x="5384583" y="5119448"/>
                <a:ext cx="225472" cy="126660"/>
              </a:xfrm>
              <a:custGeom>
                <a:rect b="b" l="l" r="r" t="t"/>
                <a:pathLst>
                  <a:path extrusionOk="0" h="126660" w="22103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59"/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59"/>
              <p:cNvSpPr/>
              <p:nvPr/>
            </p:nvSpPr>
            <p:spPr>
              <a:xfrm rot="-5400000">
                <a:off x="7092252" y="2573525"/>
                <a:ext cx="900000" cy="4221287"/>
              </a:xfrm>
              <a:prstGeom prst="round2SameRect">
                <a:avLst>
                  <a:gd fmla="val 7001" name="adj1"/>
                  <a:gd fmla="val 0" name="adj2"/>
                </a:avLst>
              </a:prstGeom>
              <a:solidFill>
                <a:srgbClr val="FF00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9"/>
              <p:cNvSpPr txBox="1"/>
              <p:nvPr/>
            </p:nvSpPr>
            <p:spPr>
              <a:xfrm>
                <a:off x="6352056" y="4350040"/>
                <a:ext cx="3037894" cy="720000"/>
              </a:xfrm>
              <a:prstGeom prst="rect">
                <a:avLst/>
              </a:prstGeom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0" lIns="144000" spcFirstLastPara="1" rIns="14400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15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Creative Writing</a:t>
                </a:r>
                <a:endParaRPr b="0" i="0" sz="1150" u="none" cap="none" strike="noStrike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grpSp>
          <p:nvGrpSpPr>
            <p:cNvPr descr="Icon Device&#10;" id="433" name="Google Shape;433;p59"/>
            <p:cNvGrpSpPr/>
            <p:nvPr/>
          </p:nvGrpSpPr>
          <p:grpSpPr>
            <a:xfrm>
              <a:off x="1814137" y="1989869"/>
              <a:ext cx="199146" cy="181444"/>
              <a:chOff x="5576267" y="4387912"/>
              <a:chExt cx="650318" cy="592512"/>
            </a:xfrm>
          </p:grpSpPr>
          <p:pic>
            <p:nvPicPr>
              <p:cNvPr descr="Icon Placeholder" id="434" name="Google Shape;434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ooks" id="435" name="Google Shape;435;p59" title="Placeholder Icon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36" name="Google Shape;436;p59"/>
          <p:cNvGrpSpPr/>
          <p:nvPr/>
        </p:nvGrpSpPr>
        <p:grpSpPr>
          <a:xfrm>
            <a:off x="798672" y="3362587"/>
            <a:ext cx="1843523" cy="487381"/>
            <a:chOff x="887573" y="3520917"/>
            <a:chExt cx="1292676" cy="341751"/>
          </a:xfrm>
        </p:grpSpPr>
        <p:grpSp>
          <p:nvGrpSpPr>
            <p:cNvPr id="437" name="Google Shape;437;p59" title="Section Title"/>
            <p:cNvGrpSpPr/>
            <p:nvPr/>
          </p:nvGrpSpPr>
          <p:grpSpPr>
            <a:xfrm>
              <a:off x="887573" y="3520917"/>
              <a:ext cx="1292676" cy="341751"/>
              <a:chOff x="2558155" y="8047173"/>
              <a:chExt cx="4221287" cy="1116002"/>
            </a:xfrm>
          </p:grpSpPr>
          <p:sp>
            <p:nvSpPr>
              <p:cNvPr id="438" name="Google Shape;438;p59"/>
              <p:cNvSpPr/>
              <p:nvPr/>
            </p:nvSpPr>
            <p:spPr>
              <a:xfrm flipH="1" rot="5400000">
                <a:off x="4023509" y="7617349"/>
                <a:ext cx="216000" cy="287565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59"/>
              <p:cNvSpPr/>
              <p:nvPr/>
            </p:nvSpPr>
            <p:spPr>
              <a:xfrm flipH="1" rot="5400000">
                <a:off x="6600996" y="8932453"/>
                <a:ext cx="225472" cy="126660"/>
              </a:xfrm>
              <a:custGeom>
                <a:rect b="b" l="l" r="r" t="t"/>
                <a:pathLst>
                  <a:path extrusionOk="0" h="126660" w="22103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9"/>
              <p:cNvSpPr/>
              <p:nvPr/>
            </p:nvSpPr>
            <p:spPr>
              <a:xfrm flipH="1">
                <a:off x="5569337" y="8912229"/>
                <a:ext cx="1083443" cy="1626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9"/>
              <p:cNvSpPr/>
              <p:nvPr/>
            </p:nvSpPr>
            <p:spPr>
              <a:xfrm flipH="1" rot="5400000">
                <a:off x="4218799" y="6386530"/>
                <a:ext cx="900000" cy="4221287"/>
              </a:xfrm>
              <a:prstGeom prst="round2SameRect">
                <a:avLst>
                  <a:gd fmla="val 7001" name="adj1"/>
                  <a:gd fmla="val 0" name="adj2"/>
                </a:avLst>
              </a:prstGeom>
              <a:solidFill>
                <a:srgbClr val="F3EF2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9"/>
              <p:cNvSpPr txBox="1"/>
              <p:nvPr/>
            </p:nvSpPr>
            <p:spPr>
              <a:xfrm flipH="1">
                <a:off x="2650021" y="8137172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0" lIns="144000" spcFirstLastPara="1" rIns="14400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Quattrocento Sans"/>
                  <a:buNone/>
                </a:pPr>
                <a:r>
                  <a:rPr b="0" i="0" lang="en-US" sz="14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Fanfic</a:t>
                </a:r>
                <a:endParaRPr b="0" i="0" sz="14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descr="Icon Device&#10;" id="443" name="Google Shape;443;p59"/>
            <p:cNvGrpSpPr/>
            <p:nvPr/>
          </p:nvGrpSpPr>
          <p:grpSpPr>
            <a:xfrm>
              <a:off x="1936805" y="3567998"/>
              <a:ext cx="199146" cy="181444"/>
              <a:chOff x="5976846" y="8200917"/>
              <a:chExt cx="650318" cy="592512"/>
            </a:xfrm>
          </p:grpSpPr>
          <p:pic>
            <p:nvPicPr>
              <p:cNvPr descr="Icon Placeholder" id="444" name="Google Shape;444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976846" y="8200917"/>
                <a:ext cx="650318" cy="5925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lanet" id="445" name="Google Shape;445;p59" title="Placeholder Icon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096561" y="8299898"/>
                <a:ext cx="426575" cy="426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46" name="Google Shape;446;p59"/>
          <p:cNvGrpSpPr/>
          <p:nvPr/>
        </p:nvGrpSpPr>
        <p:grpSpPr>
          <a:xfrm>
            <a:off x="2201638" y="4712074"/>
            <a:ext cx="1843522" cy="486123"/>
            <a:chOff x="1769838" y="4882728"/>
            <a:chExt cx="1292676" cy="340869"/>
          </a:xfrm>
        </p:grpSpPr>
        <p:grpSp>
          <p:nvGrpSpPr>
            <p:cNvPr id="447" name="Google Shape;447;p59" title="Section Title"/>
            <p:cNvGrpSpPr/>
            <p:nvPr/>
          </p:nvGrpSpPr>
          <p:grpSpPr>
            <a:xfrm>
              <a:off x="1769838" y="4882728"/>
              <a:ext cx="1292676" cy="340869"/>
              <a:chOff x="5431609" y="10407787"/>
              <a:chExt cx="4221287" cy="1113120"/>
            </a:xfrm>
          </p:grpSpPr>
          <p:sp>
            <p:nvSpPr>
              <p:cNvPr id="448" name="Google Shape;448;p59"/>
              <p:cNvSpPr/>
              <p:nvPr/>
            </p:nvSpPr>
            <p:spPr>
              <a:xfrm rot="-5400000">
                <a:off x="7971543" y="9975081"/>
                <a:ext cx="216000" cy="287565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9"/>
              <p:cNvSpPr/>
              <p:nvPr/>
            </p:nvSpPr>
            <p:spPr>
              <a:xfrm rot="-5400000">
                <a:off x="5384583" y="11293067"/>
                <a:ext cx="225472" cy="126660"/>
              </a:xfrm>
              <a:custGeom>
                <a:rect b="b" l="l" r="r" t="t"/>
                <a:pathLst>
                  <a:path extrusionOk="0" h="126660" w="22103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9"/>
              <p:cNvSpPr/>
              <p:nvPr/>
            </p:nvSpPr>
            <p:spPr>
              <a:xfrm>
                <a:off x="5558271" y="11272843"/>
                <a:ext cx="1083443" cy="16265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9"/>
              <p:cNvSpPr/>
              <p:nvPr/>
            </p:nvSpPr>
            <p:spPr>
              <a:xfrm rot="-5400000">
                <a:off x="7092252" y="8747144"/>
                <a:ext cx="900000" cy="4221287"/>
              </a:xfrm>
              <a:prstGeom prst="round2SameRect">
                <a:avLst>
                  <a:gd fmla="val 7001" name="adj1"/>
                  <a:gd fmla="val 0" name="adj2"/>
                </a:avLst>
              </a:prstGeom>
              <a:solidFill>
                <a:srgbClr val="2A744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9"/>
              <p:cNvSpPr txBox="1"/>
              <p:nvPr/>
            </p:nvSpPr>
            <p:spPr>
              <a:xfrm>
                <a:off x="6372940" y="10497786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0" lIns="144000" spcFirstLastPara="1" rIns="14400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Quattrocento Sans"/>
                  <a:buNone/>
                </a:pPr>
                <a:r>
                  <a:rPr b="0" i="0" lang="en-US" sz="1200" u="none" cap="none" strike="noStrike">
                    <a:solidFill>
                      <a:srgbClr val="FFFFF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Word-o-Philia</a:t>
                </a:r>
                <a:endParaRPr b="0" i="0" sz="1200" u="none" cap="none" strike="noStrik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descr="Icon Device&#10;" id="453" name="Google Shape;453;p59"/>
            <p:cNvGrpSpPr/>
            <p:nvPr/>
          </p:nvGrpSpPr>
          <p:grpSpPr>
            <a:xfrm>
              <a:off x="1814137" y="4929809"/>
              <a:ext cx="199146" cy="181444"/>
              <a:chOff x="5576267" y="10561531"/>
              <a:chExt cx="650318" cy="592512"/>
            </a:xfrm>
          </p:grpSpPr>
          <p:pic>
            <p:nvPicPr>
              <p:cNvPr descr="Icon Placeholder" id="454" name="Google Shape;454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576267" y="10561531"/>
                <a:ext cx="650318" cy="5925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Flask" id="455" name="Google Shape;455;p59" title="Placeholder Icon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681628" y="10642119"/>
                <a:ext cx="426575" cy="426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56" name="Google Shape;456;p59"/>
          <p:cNvGrpSpPr/>
          <p:nvPr/>
        </p:nvGrpSpPr>
        <p:grpSpPr>
          <a:xfrm>
            <a:off x="2201549" y="2535396"/>
            <a:ext cx="407000" cy="523554"/>
            <a:chOff x="1769749" y="2408396"/>
            <a:chExt cx="407000" cy="523554"/>
          </a:xfrm>
        </p:grpSpPr>
        <p:sp>
          <p:nvSpPr>
            <p:cNvPr id="457" name="Google Shape;457;p59"/>
            <p:cNvSpPr/>
            <p:nvPr/>
          </p:nvSpPr>
          <p:spPr>
            <a:xfrm rot="-5400000">
              <a:off x="1999823" y="2548980"/>
              <a:ext cx="317510" cy="36343"/>
            </a:xfrm>
            <a:custGeom>
              <a:rect b="b" l="l" r="r" t="t"/>
              <a:pathLst>
                <a:path extrusionOk="0" h="118678" w="1005567">
                  <a:moveTo>
                    <a:pt x="1005567" y="0"/>
                  </a:moveTo>
                  <a:lnTo>
                    <a:pt x="1005567" y="118384"/>
                  </a:lnTo>
                  <a:lnTo>
                    <a:pt x="152953" y="118384"/>
                  </a:lnTo>
                  <a:lnTo>
                    <a:pt x="151765" y="118678"/>
                  </a:lnTo>
                  <a:lnTo>
                    <a:pt x="149847" y="118384"/>
                  </a:lnTo>
                  <a:cubicBezTo>
                    <a:pt x="132591" y="115744"/>
                    <a:pt x="139149" y="120250"/>
                    <a:pt x="98080" y="110463"/>
                  </a:cubicBezTo>
                  <a:cubicBezTo>
                    <a:pt x="63948" y="98234"/>
                    <a:pt x="34481" y="72985"/>
                    <a:pt x="17770" y="37613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59"/>
            <p:cNvSpPr/>
            <p:nvPr/>
          </p:nvSpPr>
          <p:spPr>
            <a:xfrm rot="-5400000">
              <a:off x="1760567" y="2883891"/>
              <a:ext cx="57240" cy="38876"/>
            </a:xfrm>
            <a:custGeom>
              <a:rect b="b" l="l" r="r" t="t"/>
              <a:pathLst>
                <a:path extrusionOk="0" h="125314" w="186919">
                  <a:moveTo>
                    <a:pt x="186919" y="0"/>
                  </a:moveTo>
                  <a:lnTo>
                    <a:pt x="186919" y="125314"/>
                  </a:lnTo>
                  <a:lnTo>
                    <a:pt x="0" y="125314"/>
                  </a:lnTo>
                  <a:lnTo>
                    <a:pt x="7831" y="86525"/>
                  </a:lnTo>
                  <a:cubicBezTo>
                    <a:pt x="29338" y="35678"/>
                    <a:pt x="79686" y="0"/>
                    <a:pt x="138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9"/>
            <p:cNvSpPr/>
            <p:nvPr/>
          </p:nvSpPr>
          <p:spPr>
            <a:xfrm flipH="1" rot="-5400000">
              <a:off x="1857665" y="2629827"/>
              <a:ext cx="233701" cy="331781"/>
            </a:xfrm>
            <a:prstGeom prst="parallelogram">
              <a:avLst>
                <a:gd fmla="val 72728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59"/>
            <p:cNvSpPr/>
            <p:nvPr/>
          </p:nvSpPr>
          <p:spPr>
            <a:xfrm flipH="1" rot="-5400000">
              <a:off x="1730232" y="2448001"/>
              <a:ext cx="486122" cy="406911"/>
            </a:xfrm>
            <a:prstGeom prst="parallelogram">
              <a:avLst>
                <a:gd fmla="val 51278" name="adj"/>
              </a:avLst>
            </a:prstGeom>
            <a:solidFill>
              <a:srgbClr val="FF00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Puzzle" id="461" name="Google Shape;461;p5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982236">
              <a:off x="1901240" y="2580173"/>
              <a:ext cx="143692" cy="1436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Google Shape;462;p59"/>
          <p:cNvSpPr txBox="1"/>
          <p:nvPr/>
        </p:nvSpPr>
        <p:spPr>
          <a:xfrm>
            <a:off x="4572000" y="3472958"/>
            <a:ext cx="35306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For all the imaginative and creative minds out there.			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From prose to poetry, fiction to reality, emotions and facts within; this event explores in deep the capabilities of the participants.</a:t>
            </a:r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4574272" y="3475230"/>
            <a:ext cx="3530600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Every Fandom and fictional world has hopeless romantics searching and formulating alternative storylines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Blend your crazy ideas with your favourite characters and build your own unique story. </a:t>
            </a:r>
            <a:endParaRPr/>
          </a:p>
        </p:txBody>
      </p:sp>
      <p:sp>
        <p:nvSpPr>
          <p:cNvPr id="464" name="Google Shape;464;p59"/>
          <p:cNvSpPr txBox="1"/>
          <p:nvPr/>
        </p:nvSpPr>
        <p:spPr>
          <a:xfrm>
            <a:off x="4574272" y="3475230"/>
            <a:ext cx="35306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Idioms, figure of speech, crosswords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anagrams, this events tests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your affinity for words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Join in the celebration of power of vocabulary.</a:t>
            </a:r>
            <a:endParaRPr/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41880" y="1130612"/>
            <a:ext cx="3006465" cy="2004310"/>
          </a:xfrm>
          <a:prstGeom prst="rect">
            <a:avLst/>
          </a:prstGeom>
          <a:noFill/>
          <a:ln cap="flat" cmpd="sng" w="104775">
            <a:solidFill>
              <a:srgbClr val="2A744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6" name="Google Shape;466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41880" y="1130612"/>
            <a:ext cx="3006465" cy="2004310"/>
          </a:xfrm>
          <a:prstGeom prst="rect">
            <a:avLst/>
          </a:prstGeom>
          <a:noFill/>
          <a:ln cap="flat" cmpd="sng" w="104775">
            <a:solidFill>
              <a:srgbClr val="F3EF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7" name="Google Shape;467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1880" y="1130612"/>
            <a:ext cx="3006465" cy="2004310"/>
          </a:xfrm>
          <a:prstGeom prst="rect">
            <a:avLst/>
          </a:prstGeom>
          <a:noFill/>
          <a:ln cap="sq" cmpd="sng" w="127000">
            <a:solidFill>
              <a:srgbClr val="FF003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468" name="Google Shape;468;p5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340479" y="717604"/>
            <a:ext cx="9484479" cy="536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0" y="44404"/>
            <a:ext cx="9144000" cy="680083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9"/>
          <p:cNvSpPr/>
          <p:nvPr/>
        </p:nvSpPr>
        <p:spPr>
          <a:xfrm>
            <a:off x="128371" y="-1326127"/>
            <a:ext cx="2745457" cy="2652254"/>
          </a:xfrm>
          <a:prstGeom prst="ellipse">
            <a:avLst/>
          </a:prstGeom>
          <a:solidFill>
            <a:srgbClr val="0074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9"/>
          <p:cNvSpPr txBox="1"/>
          <p:nvPr/>
        </p:nvSpPr>
        <p:spPr>
          <a:xfrm>
            <a:off x="300836" y="-20015"/>
            <a:ext cx="236990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LITERARY </a:t>
            </a:r>
            <a:br>
              <a:rPr b="1"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>
            <p:ph idx="3" type="body"/>
          </p:nvPr>
        </p:nvSpPr>
        <p:spPr>
          <a:xfrm>
            <a:off x="4558746" y="2625266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>
                <a:solidFill>
                  <a:schemeClr val="lt1"/>
                </a:solidFill>
              </a:rPr>
              <a:t>Debate</a:t>
            </a:r>
            <a:endParaRPr/>
          </a:p>
        </p:txBody>
      </p:sp>
      <p:sp>
        <p:nvSpPr>
          <p:cNvPr id="477" name="Google Shape;477;p60"/>
          <p:cNvSpPr txBox="1"/>
          <p:nvPr>
            <p:ph idx="4" type="body"/>
          </p:nvPr>
        </p:nvSpPr>
        <p:spPr>
          <a:xfrm>
            <a:off x="4558746" y="1009712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None/>
            </a:pPr>
            <a:r>
              <a:rPr b="1" lang="en-US" sz="4000">
                <a:solidFill>
                  <a:srgbClr val="FFC000"/>
                </a:solidFill>
              </a:rPr>
              <a:t>Oratory Events</a:t>
            </a:r>
            <a:endParaRPr/>
          </a:p>
        </p:txBody>
      </p:sp>
      <p:sp>
        <p:nvSpPr>
          <p:cNvPr id="478" name="Google Shape;478;p60"/>
          <p:cNvSpPr txBox="1"/>
          <p:nvPr>
            <p:ph idx="12" type="sldNum"/>
          </p:nvPr>
        </p:nvSpPr>
        <p:spPr>
          <a:xfrm>
            <a:off x="8751447" y="6484942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74A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>
              <a:solidFill>
                <a:srgbClr val="0074A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9" name="Google Shape;479;p60"/>
          <p:cNvSpPr txBox="1"/>
          <p:nvPr/>
        </p:nvSpPr>
        <p:spPr>
          <a:xfrm>
            <a:off x="4558746" y="3271599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Extempore</a:t>
            </a:r>
            <a:endParaRPr/>
          </a:p>
        </p:txBody>
      </p:sp>
      <p:sp>
        <p:nvSpPr>
          <p:cNvPr id="480" name="Google Shape;480;p60"/>
          <p:cNvSpPr txBox="1"/>
          <p:nvPr/>
        </p:nvSpPr>
        <p:spPr>
          <a:xfrm>
            <a:off x="4558746" y="3906641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JAM</a:t>
            </a:r>
            <a:endParaRPr/>
          </a:p>
        </p:txBody>
      </p:sp>
      <p:pic>
        <p:nvPicPr>
          <p:cNvPr descr="A person in a suit and tie&#10;&#10;Description generated with very high confidence" id="481" name="Google Shape;481;p60"/>
          <p:cNvPicPr preferRelativeResize="0"/>
          <p:nvPr/>
        </p:nvPicPr>
        <p:blipFill rotWithShape="1">
          <a:blip r:embed="rId3">
            <a:alphaModFix/>
          </a:blip>
          <a:srcRect b="0" l="11656" r="12084" t="0"/>
          <a:stretch/>
        </p:blipFill>
        <p:spPr>
          <a:xfrm>
            <a:off x="-19204" y="887417"/>
            <a:ext cx="4547022" cy="596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0"/>
          <p:cNvSpPr/>
          <p:nvPr/>
        </p:nvSpPr>
        <p:spPr>
          <a:xfrm>
            <a:off x="-41430" y="0"/>
            <a:ext cx="4572000" cy="1046443"/>
          </a:xfrm>
          <a:prstGeom prst="rect">
            <a:avLst/>
          </a:prstGeom>
          <a:solidFill>
            <a:srgbClr val="B7DD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3" name="Google Shape;483;p60"/>
          <p:cNvSpPr txBox="1"/>
          <p:nvPr/>
        </p:nvSpPr>
        <p:spPr>
          <a:xfrm>
            <a:off x="4572000" y="4541683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Open Mic</a:t>
            </a:r>
            <a:endParaRPr/>
          </a:p>
        </p:txBody>
      </p:sp>
      <p:sp>
        <p:nvSpPr>
          <p:cNvPr id="484" name="Google Shape;484;p60"/>
          <p:cNvSpPr txBox="1"/>
          <p:nvPr/>
        </p:nvSpPr>
        <p:spPr>
          <a:xfrm>
            <a:off x="4572000" y="5176725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Times Reporter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1"/>
          <p:cNvSpPr/>
          <p:nvPr/>
        </p:nvSpPr>
        <p:spPr>
          <a:xfrm>
            <a:off x="128371" y="-1326127"/>
            <a:ext cx="2745457" cy="2652254"/>
          </a:xfrm>
          <a:prstGeom prst="ellipse">
            <a:avLst/>
          </a:prstGeom>
          <a:solidFill>
            <a:srgbClr val="0074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1"/>
          <p:cNvSpPr txBox="1"/>
          <p:nvPr/>
        </p:nvSpPr>
        <p:spPr>
          <a:xfrm>
            <a:off x="300836" y="-20015"/>
            <a:ext cx="236990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ORATORY </a:t>
            </a:r>
            <a:br>
              <a:rPr b="1"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/>
          </a:p>
        </p:txBody>
      </p:sp>
      <p:grpSp>
        <p:nvGrpSpPr>
          <p:cNvPr id="492" name="Google Shape;492;p61"/>
          <p:cNvGrpSpPr/>
          <p:nvPr/>
        </p:nvGrpSpPr>
        <p:grpSpPr>
          <a:xfrm>
            <a:off x="2548123" y="1399887"/>
            <a:ext cx="1993397" cy="652472"/>
            <a:chOff x="2548123" y="1399887"/>
            <a:chExt cx="1993397" cy="652472"/>
          </a:xfrm>
        </p:grpSpPr>
        <p:pic>
          <p:nvPicPr>
            <p:cNvPr id="493" name="Google Shape;493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60616" y="1439546"/>
              <a:ext cx="580904" cy="5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48123" y="1399887"/>
              <a:ext cx="1712744" cy="652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57433" y="1571019"/>
              <a:ext cx="321325" cy="321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61"/>
            <p:cNvSpPr txBox="1"/>
            <p:nvPr/>
          </p:nvSpPr>
          <p:spPr>
            <a:xfrm>
              <a:off x="3028376" y="1573088"/>
              <a:ext cx="7937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DEBATE</a:t>
              </a:r>
              <a:endParaRPr/>
            </a:p>
          </p:txBody>
        </p:sp>
        <p:pic>
          <p:nvPicPr>
            <p:cNvPr descr="Dance" id="497" name="Google Shape;497;p6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94491" y="1494047"/>
              <a:ext cx="496554" cy="4965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" name="Google Shape;498;p61"/>
          <p:cNvGrpSpPr/>
          <p:nvPr/>
        </p:nvGrpSpPr>
        <p:grpSpPr>
          <a:xfrm>
            <a:off x="2537482" y="2043878"/>
            <a:ext cx="2010111" cy="652472"/>
            <a:chOff x="2543832" y="2050228"/>
            <a:chExt cx="2010111" cy="652472"/>
          </a:xfrm>
        </p:grpSpPr>
        <p:pic>
          <p:nvPicPr>
            <p:cNvPr id="499" name="Google Shape;499;p6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43832" y="2050228"/>
              <a:ext cx="1712744" cy="652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6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966124" y="2074436"/>
              <a:ext cx="587819" cy="587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61"/>
            <p:cNvSpPr txBox="1"/>
            <p:nvPr/>
          </p:nvSpPr>
          <p:spPr>
            <a:xfrm>
              <a:off x="3174068" y="2214538"/>
              <a:ext cx="5228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JAM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descr="Stopwatch" id="502" name="Google Shape;502;p6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008153" y="2110954"/>
              <a:ext cx="496554" cy="496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64623" y="2218464"/>
              <a:ext cx="321325" cy="321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61"/>
          <p:cNvGrpSpPr/>
          <p:nvPr/>
        </p:nvGrpSpPr>
        <p:grpSpPr>
          <a:xfrm>
            <a:off x="871628" y="1722322"/>
            <a:ext cx="2001891" cy="652472"/>
            <a:chOff x="871628" y="1722322"/>
            <a:chExt cx="2001891" cy="652472"/>
          </a:xfrm>
        </p:grpSpPr>
        <p:pic>
          <p:nvPicPr>
            <p:cNvPr id="505" name="Google Shape;505;p6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60776" y="1722322"/>
              <a:ext cx="1712743" cy="652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6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71628" y="1742324"/>
              <a:ext cx="587819" cy="587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61"/>
            <p:cNvSpPr txBox="1"/>
            <p:nvPr/>
          </p:nvSpPr>
          <p:spPr>
            <a:xfrm>
              <a:off x="1424477" y="1878793"/>
              <a:ext cx="102611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EXTEMPORE</a:t>
              </a:r>
              <a:endParaRPr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descr="Lecturer" id="508" name="Google Shape;508;p6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11716" y="1780677"/>
              <a:ext cx="496554" cy="496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90456" y="1891259"/>
              <a:ext cx="321325" cy="321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" name="Google Shape;510;p61"/>
          <p:cNvGrpSpPr/>
          <p:nvPr/>
        </p:nvGrpSpPr>
        <p:grpSpPr>
          <a:xfrm>
            <a:off x="864341" y="2368748"/>
            <a:ext cx="2007445" cy="652472"/>
            <a:chOff x="864341" y="2368748"/>
            <a:chExt cx="2007445" cy="652472"/>
          </a:xfrm>
        </p:grpSpPr>
        <p:pic>
          <p:nvPicPr>
            <p:cNvPr id="511" name="Google Shape;511;p6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59042" y="2368748"/>
              <a:ext cx="1712744" cy="652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6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64341" y="2398008"/>
              <a:ext cx="587819" cy="587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p61"/>
            <p:cNvSpPr txBox="1"/>
            <p:nvPr/>
          </p:nvSpPr>
          <p:spPr>
            <a:xfrm>
              <a:off x="1422727" y="2532983"/>
              <a:ext cx="10166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OPEN MIC</a:t>
              </a:r>
              <a:endParaRPr/>
            </a:p>
          </p:txBody>
        </p:sp>
        <p:pic>
          <p:nvPicPr>
            <p:cNvPr descr="Microphone" id="514" name="Google Shape;514;p6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935194" y="2436963"/>
              <a:ext cx="496554" cy="496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95190" y="2525216"/>
              <a:ext cx="321325" cy="321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" name="Google Shape;516;p61"/>
          <p:cNvGrpSpPr/>
          <p:nvPr/>
        </p:nvGrpSpPr>
        <p:grpSpPr>
          <a:xfrm>
            <a:off x="2548123" y="2689828"/>
            <a:ext cx="2010111" cy="652472"/>
            <a:chOff x="2548123" y="2689828"/>
            <a:chExt cx="2010111" cy="652472"/>
          </a:xfrm>
        </p:grpSpPr>
        <p:pic>
          <p:nvPicPr>
            <p:cNvPr id="517" name="Google Shape;517;p6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548123" y="2689828"/>
              <a:ext cx="1712744" cy="652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6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70415" y="2714036"/>
              <a:ext cx="587819" cy="5879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9" name="Google Shape;519;p61"/>
            <p:cNvSpPr txBox="1"/>
            <p:nvPr/>
          </p:nvSpPr>
          <p:spPr>
            <a:xfrm>
              <a:off x="2897380" y="2764604"/>
              <a:ext cx="10152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TIMES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REPORTER</a:t>
              </a:r>
              <a:endParaRPr sz="1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520" name="Google Shape;520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68914" y="2858064"/>
              <a:ext cx="321325" cy="321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ideo camera" id="521" name="Google Shape;521;p6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017281" y="2735989"/>
              <a:ext cx="482309" cy="4823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2" name="Google Shape;522;p61"/>
          <p:cNvSpPr txBox="1"/>
          <p:nvPr/>
        </p:nvSpPr>
        <p:spPr>
          <a:xfrm>
            <a:off x="1003424" y="3593954"/>
            <a:ext cx="348188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Prove your point without an actual weapon, yet the most powerful of all known to man, words.</a:t>
            </a:r>
            <a:endParaRPr/>
          </a:p>
        </p:txBody>
      </p:sp>
      <p:sp>
        <p:nvSpPr>
          <p:cNvPr id="523" name="Google Shape;523;p61"/>
          <p:cNvSpPr txBox="1"/>
          <p:nvPr/>
        </p:nvSpPr>
        <p:spPr>
          <a:xfrm>
            <a:off x="1010048" y="3600582"/>
            <a:ext cx="348188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Extempore provides a platform to collect your thoughts and speak your mind on a given topic spontaneously.</a:t>
            </a:r>
            <a:endParaRPr/>
          </a:p>
        </p:txBody>
      </p:sp>
      <p:sp>
        <p:nvSpPr>
          <p:cNvPr id="524" name="Google Shape;524;p61"/>
          <p:cNvSpPr txBox="1"/>
          <p:nvPr/>
        </p:nvSpPr>
        <p:spPr>
          <a:xfrm>
            <a:off x="1003423" y="3593955"/>
            <a:ext cx="348188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Making stories with a single word and speaking on the same without stuttering, stammering or any grammatical errors is all that JAM is about.</a:t>
            </a:r>
            <a:endParaRPr/>
          </a:p>
        </p:txBody>
      </p:sp>
      <p:sp>
        <p:nvSpPr>
          <p:cNvPr id="525" name="Google Shape;525;p61"/>
          <p:cNvSpPr txBox="1"/>
          <p:nvPr/>
        </p:nvSpPr>
        <p:spPr>
          <a:xfrm>
            <a:off x="1003421" y="3593955"/>
            <a:ext cx="348188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 event to express your unspoken thoughts in the form of poetry, story telling, mimicry or stand up and have an audience appreciate it.</a:t>
            </a:r>
            <a:endParaRPr/>
          </a:p>
        </p:txBody>
      </p:sp>
      <p:sp>
        <p:nvSpPr>
          <p:cNvPr id="526" name="Google Shape;526;p61"/>
          <p:cNvSpPr txBox="1"/>
          <p:nvPr/>
        </p:nvSpPr>
        <p:spPr>
          <a:xfrm>
            <a:off x="1010051" y="3600583"/>
            <a:ext cx="3481885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event gives you an opportunity to submit a report by covering events and fulfill your dreams of being a journalist.</a:t>
            </a:r>
            <a:endParaRPr/>
          </a:p>
        </p:txBody>
      </p:sp>
      <p:pic>
        <p:nvPicPr>
          <p:cNvPr id="527" name="Google Shape;527;p6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33506" y="1082994"/>
            <a:ext cx="2853762" cy="1902508"/>
          </a:xfrm>
          <a:prstGeom prst="rect">
            <a:avLst/>
          </a:prstGeom>
          <a:noFill/>
          <a:ln cap="sq" cmpd="sng" w="127000">
            <a:solidFill>
              <a:srgbClr val="00897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528" name="Google Shape;528;p6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033506" y="1082968"/>
            <a:ext cx="2853761" cy="1902316"/>
          </a:xfrm>
          <a:prstGeom prst="rect">
            <a:avLst/>
          </a:prstGeom>
          <a:noFill/>
          <a:ln cap="sq" cmpd="sng" w="127000">
            <a:solidFill>
              <a:srgbClr val="FFA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529" name="Google Shape;529;p6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33506" y="1082994"/>
            <a:ext cx="2853762" cy="1902508"/>
          </a:xfrm>
          <a:prstGeom prst="rect">
            <a:avLst/>
          </a:prstGeom>
          <a:noFill/>
          <a:ln cap="sq" cmpd="sng" w="127000">
            <a:solidFill>
              <a:srgbClr val="C0CA3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530" name="Google Shape;530;p6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033506" y="1082994"/>
            <a:ext cx="2853762" cy="1902508"/>
          </a:xfrm>
          <a:prstGeom prst="rect">
            <a:avLst/>
          </a:prstGeom>
          <a:noFill/>
          <a:ln cap="sq" cmpd="sng" w="127000">
            <a:solidFill>
              <a:srgbClr val="F4511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531" name="Google Shape;531;p6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049923" y="3459578"/>
            <a:ext cx="2853762" cy="1902508"/>
          </a:xfrm>
          <a:prstGeom prst="rect">
            <a:avLst/>
          </a:prstGeom>
          <a:noFill/>
          <a:ln cap="sq" cmpd="sng" w="127000">
            <a:solidFill>
              <a:srgbClr val="00897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532" name="Google Shape;532;p6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5049923" y="3459578"/>
            <a:ext cx="2853762" cy="1902508"/>
          </a:xfrm>
          <a:prstGeom prst="rect">
            <a:avLst/>
          </a:prstGeom>
          <a:noFill/>
          <a:ln cap="sq" cmpd="sng" w="127000">
            <a:solidFill>
              <a:srgbClr val="FFA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533" name="Google Shape;533;p6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028761" y="3459543"/>
            <a:ext cx="2850295" cy="1900196"/>
          </a:xfrm>
          <a:prstGeom prst="rect">
            <a:avLst/>
          </a:prstGeom>
          <a:noFill/>
          <a:ln cap="sq" cmpd="sng" w="127000">
            <a:solidFill>
              <a:srgbClr val="C0CA3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534" name="Google Shape;534;p6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049923" y="3459578"/>
            <a:ext cx="2853762" cy="1902508"/>
          </a:xfrm>
          <a:prstGeom prst="rect">
            <a:avLst/>
          </a:prstGeom>
          <a:noFill/>
          <a:ln cap="sq" cmpd="sng" w="127000">
            <a:solidFill>
              <a:srgbClr val="F4511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535" name="Google Shape;535;p61"/>
          <p:cNvPicPr preferRelativeResize="0"/>
          <p:nvPr/>
        </p:nvPicPr>
        <p:blipFill rotWithShape="1">
          <a:blip r:embed="rId28">
            <a:alphaModFix/>
          </a:blip>
          <a:srcRect b="-1582" l="-379" r="15120" t="1582"/>
          <a:stretch/>
        </p:blipFill>
        <p:spPr>
          <a:xfrm>
            <a:off x="4987475" y="1077765"/>
            <a:ext cx="2913556" cy="1902507"/>
          </a:xfrm>
          <a:prstGeom prst="rect">
            <a:avLst/>
          </a:prstGeom>
          <a:noFill/>
          <a:ln cap="sq" cmpd="sng" w="127000">
            <a:solidFill>
              <a:srgbClr val="967BB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536" name="Google Shape;536;p61"/>
          <p:cNvPicPr preferRelativeResize="0"/>
          <p:nvPr/>
        </p:nvPicPr>
        <p:blipFill rotWithShape="1">
          <a:blip r:embed="rId29">
            <a:alphaModFix/>
          </a:blip>
          <a:srcRect b="-1388" l="1109" r="11527" t="1388"/>
          <a:stretch/>
        </p:blipFill>
        <p:spPr>
          <a:xfrm>
            <a:off x="4983996" y="3454440"/>
            <a:ext cx="2913556" cy="1895068"/>
          </a:xfrm>
          <a:prstGeom prst="rect">
            <a:avLst/>
          </a:prstGeom>
          <a:noFill/>
          <a:ln cap="sq" cmpd="sng" w="127000">
            <a:solidFill>
              <a:srgbClr val="967BB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"/>
          <p:cNvSpPr/>
          <p:nvPr/>
        </p:nvSpPr>
        <p:spPr>
          <a:xfrm>
            <a:off x="4585252" y="-9198"/>
            <a:ext cx="4572000" cy="6867198"/>
          </a:xfrm>
          <a:prstGeom prst="rect">
            <a:avLst/>
          </a:prstGeom>
          <a:solidFill>
            <a:srgbClr val="5DD3FF"/>
          </a:solidFill>
          <a:ln cap="flat" cmpd="sng" w="12700">
            <a:solidFill>
              <a:srgbClr val="5598B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2" name="Google Shape;542;p62"/>
          <p:cNvSpPr txBox="1"/>
          <p:nvPr>
            <p:ph idx="4" type="body"/>
          </p:nvPr>
        </p:nvSpPr>
        <p:spPr>
          <a:xfrm>
            <a:off x="0" y="952562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None/>
            </a:pPr>
            <a:r>
              <a:rPr b="1" lang="en-US" sz="4000">
                <a:solidFill>
                  <a:srgbClr val="FFC000"/>
                </a:solidFill>
              </a:rPr>
              <a:t>Quizzes</a:t>
            </a:r>
            <a:endParaRPr/>
          </a:p>
        </p:txBody>
      </p:sp>
      <p:sp>
        <p:nvSpPr>
          <p:cNvPr id="543" name="Google Shape;543;p62"/>
          <p:cNvSpPr txBox="1"/>
          <p:nvPr>
            <p:ph idx="12" type="sldNum"/>
          </p:nvPr>
        </p:nvSpPr>
        <p:spPr>
          <a:xfrm>
            <a:off x="8751447" y="6286161"/>
            <a:ext cx="39255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74A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>
              <a:solidFill>
                <a:srgbClr val="0074A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44" name="Google Shape;54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0" y="596686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me controller" id="545" name="Google Shape;54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5437" y="5456944"/>
            <a:ext cx="4431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adphones" id="546" name="Google Shape;54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1950" y="5431402"/>
            <a:ext cx="4431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tellite" id="547" name="Google Shape;54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18638" y="5422884"/>
            <a:ext cx="4431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s" id="548" name="Google Shape;54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14800" y="5478168"/>
            <a:ext cx="4431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" id="549" name="Google Shape;549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40700" y="5948796"/>
            <a:ext cx="4431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iduous tree" id="550" name="Google Shape;550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7900" y="5831923"/>
            <a:ext cx="4431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rger and Drink" id="551" name="Google Shape;551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23600" y="5952688"/>
            <a:ext cx="4431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arth Globe Americas" id="552" name="Google Shape;552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50251" y="5968165"/>
            <a:ext cx="4431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icket bat and ball" id="553" name="Google Shape;553;p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11501" y="5900044"/>
            <a:ext cx="443100" cy="4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ess" id="554" name="Google Shape;554;p6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001313" y="5478168"/>
            <a:ext cx="443100" cy="4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2"/>
          <p:cNvSpPr txBox="1"/>
          <p:nvPr/>
        </p:nvSpPr>
        <p:spPr>
          <a:xfrm>
            <a:off x="0" y="2852499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Entertainment Quiz</a:t>
            </a:r>
            <a:endParaRPr/>
          </a:p>
        </p:txBody>
      </p:sp>
      <p:sp>
        <p:nvSpPr>
          <p:cNvPr id="556" name="Google Shape;556;p62"/>
          <p:cNvSpPr txBox="1"/>
          <p:nvPr/>
        </p:nvSpPr>
        <p:spPr>
          <a:xfrm>
            <a:off x="-12490" y="4084225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Prodigy</a:t>
            </a:r>
            <a:endParaRPr/>
          </a:p>
        </p:txBody>
      </p:sp>
      <p:sp>
        <p:nvSpPr>
          <p:cNvPr id="557" name="Google Shape;557;p62"/>
          <p:cNvSpPr txBox="1"/>
          <p:nvPr/>
        </p:nvSpPr>
        <p:spPr>
          <a:xfrm>
            <a:off x="0" y="4655557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India Quiz</a:t>
            </a:r>
            <a:endParaRPr/>
          </a:p>
        </p:txBody>
      </p:sp>
      <p:sp>
        <p:nvSpPr>
          <p:cNvPr id="558" name="Google Shape;558;p62"/>
          <p:cNvSpPr txBox="1"/>
          <p:nvPr/>
        </p:nvSpPr>
        <p:spPr>
          <a:xfrm>
            <a:off x="0" y="5212768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Pottermania</a:t>
            </a:r>
            <a:endParaRPr b="0" i="0"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9" name="Google Shape;559;p62"/>
          <p:cNvSpPr txBox="1"/>
          <p:nvPr/>
        </p:nvSpPr>
        <p:spPr>
          <a:xfrm>
            <a:off x="-12490" y="3490723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Sports Quiz</a:t>
            </a:r>
            <a:endParaRPr/>
          </a:p>
        </p:txBody>
      </p:sp>
      <p:sp>
        <p:nvSpPr>
          <p:cNvPr id="560" name="Google Shape;560;p62"/>
          <p:cNvSpPr txBox="1"/>
          <p:nvPr/>
        </p:nvSpPr>
        <p:spPr>
          <a:xfrm>
            <a:off x="-12490" y="2270082"/>
            <a:ext cx="45969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Brainstorm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3"/>
          <p:cNvSpPr/>
          <p:nvPr/>
        </p:nvSpPr>
        <p:spPr>
          <a:xfrm>
            <a:off x="128371" y="-1326127"/>
            <a:ext cx="2745457" cy="2652254"/>
          </a:xfrm>
          <a:prstGeom prst="ellipse">
            <a:avLst/>
          </a:prstGeom>
          <a:solidFill>
            <a:srgbClr val="0074A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3"/>
          <p:cNvSpPr txBox="1"/>
          <p:nvPr/>
        </p:nvSpPr>
        <p:spPr>
          <a:xfrm>
            <a:off x="316147" y="206307"/>
            <a:ext cx="23699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QUIZZES</a:t>
            </a:r>
            <a:endParaRPr/>
          </a:p>
        </p:txBody>
      </p:sp>
      <p:sp>
        <p:nvSpPr>
          <p:cNvPr id="568" name="Google Shape;568;p63"/>
          <p:cNvSpPr/>
          <p:nvPr/>
        </p:nvSpPr>
        <p:spPr>
          <a:xfrm>
            <a:off x="2400975" y="5107650"/>
            <a:ext cx="705329" cy="705329"/>
          </a:xfrm>
          <a:prstGeom prst="ellipse">
            <a:avLst/>
          </a:prstGeom>
          <a:noFill/>
          <a:ln cap="flat" cmpd="sng" w="69850">
            <a:solidFill>
              <a:srgbClr val="B2B2B2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3"/>
          <p:cNvSpPr/>
          <p:nvPr/>
        </p:nvSpPr>
        <p:spPr>
          <a:xfrm>
            <a:off x="2401343" y="5108018"/>
            <a:ext cx="704593" cy="704592"/>
          </a:xfrm>
          <a:prstGeom prst="arc">
            <a:avLst>
              <a:gd fmla="val 10766207" name="adj1"/>
              <a:gd fmla="val 0" name="adj2"/>
            </a:avLst>
          </a:prstGeom>
          <a:noFill/>
          <a:ln cap="rnd" cmpd="sng" w="69850">
            <a:solidFill>
              <a:srgbClr val="8B81D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3"/>
          <p:cNvSpPr/>
          <p:nvPr/>
        </p:nvSpPr>
        <p:spPr>
          <a:xfrm>
            <a:off x="3106304" y="5107650"/>
            <a:ext cx="705329" cy="705329"/>
          </a:xfrm>
          <a:prstGeom prst="ellipse">
            <a:avLst/>
          </a:prstGeom>
          <a:noFill/>
          <a:ln cap="flat" cmpd="sng" w="69850">
            <a:solidFill>
              <a:srgbClr val="B2B2B2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63"/>
          <p:cNvSpPr/>
          <p:nvPr/>
        </p:nvSpPr>
        <p:spPr>
          <a:xfrm rot="10800000">
            <a:off x="3106673" y="5108018"/>
            <a:ext cx="704593" cy="704592"/>
          </a:xfrm>
          <a:prstGeom prst="arc">
            <a:avLst>
              <a:gd fmla="val 10766207" name="adj1"/>
              <a:gd fmla="val 0" name="adj2"/>
            </a:avLst>
          </a:prstGeom>
          <a:noFill/>
          <a:ln cap="rnd" cmpd="sng" w="69850">
            <a:solidFill>
              <a:srgbClr val="3FB3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63"/>
          <p:cNvSpPr/>
          <p:nvPr/>
        </p:nvSpPr>
        <p:spPr>
          <a:xfrm>
            <a:off x="3811330" y="5107650"/>
            <a:ext cx="705329" cy="705329"/>
          </a:xfrm>
          <a:prstGeom prst="ellipse">
            <a:avLst/>
          </a:prstGeom>
          <a:noFill/>
          <a:ln cap="flat" cmpd="sng" w="69850">
            <a:solidFill>
              <a:srgbClr val="B2B2B2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3"/>
          <p:cNvSpPr/>
          <p:nvPr/>
        </p:nvSpPr>
        <p:spPr>
          <a:xfrm>
            <a:off x="3811698" y="5108018"/>
            <a:ext cx="704593" cy="704592"/>
          </a:xfrm>
          <a:prstGeom prst="arc">
            <a:avLst>
              <a:gd fmla="val 10766207" name="adj1"/>
              <a:gd fmla="val 0" name="adj2"/>
            </a:avLst>
          </a:prstGeom>
          <a:noFill/>
          <a:ln cap="rnd" cmpd="sng" w="69850">
            <a:solidFill>
              <a:srgbClr val="8BAB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3"/>
          <p:cNvSpPr/>
          <p:nvPr/>
        </p:nvSpPr>
        <p:spPr>
          <a:xfrm>
            <a:off x="3286563" y="5277585"/>
            <a:ext cx="356311" cy="356310"/>
          </a:xfrm>
          <a:prstGeom prst="ellipse">
            <a:avLst/>
          </a:prstGeom>
          <a:solidFill>
            <a:srgbClr val="3FB3D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3"/>
          <p:cNvSpPr/>
          <p:nvPr/>
        </p:nvSpPr>
        <p:spPr>
          <a:xfrm>
            <a:off x="3996388" y="5277584"/>
            <a:ext cx="356311" cy="356310"/>
          </a:xfrm>
          <a:prstGeom prst="ellipse">
            <a:avLst/>
          </a:prstGeom>
          <a:solidFill>
            <a:srgbClr val="8BAB4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3"/>
          <p:cNvSpPr/>
          <p:nvPr/>
        </p:nvSpPr>
        <p:spPr>
          <a:xfrm>
            <a:off x="2581538" y="5277584"/>
            <a:ext cx="356311" cy="356311"/>
          </a:xfrm>
          <a:prstGeom prst="ellipse">
            <a:avLst/>
          </a:prstGeom>
          <a:solidFill>
            <a:srgbClr val="8B81D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3"/>
          <p:cNvSpPr txBox="1"/>
          <p:nvPr/>
        </p:nvSpPr>
        <p:spPr>
          <a:xfrm>
            <a:off x="2474771" y="5301850"/>
            <a:ext cx="557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BS</a:t>
            </a:r>
            <a:endParaRPr/>
          </a:p>
        </p:txBody>
      </p:sp>
      <p:sp>
        <p:nvSpPr>
          <p:cNvPr id="578" name="Google Shape;578;p63"/>
          <p:cNvSpPr txBox="1"/>
          <p:nvPr/>
        </p:nvSpPr>
        <p:spPr>
          <a:xfrm>
            <a:off x="3191794" y="5307069"/>
            <a:ext cx="557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</a:t>
            </a:r>
            <a:endParaRPr/>
          </a:p>
        </p:txBody>
      </p:sp>
      <p:sp>
        <p:nvSpPr>
          <p:cNvPr id="579" name="Google Shape;579;p63"/>
          <p:cNvSpPr txBox="1"/>
          <p:nvPr/>
        </p:nvSpPr>
        <p:spPr>
          <a:xfrm>
            <a:off x="3885277" y="5301850"/>
            <a:ext cx="557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</a:t>
            </a:r>
            <a:endParaRPr/>
          </a:p>
        </p:txBody>
      </p:sp>
      <p:sp>
        <p:nvSpPr>
          <p:cNvPr id="580" name="Google Shape;580;p63"/>
          <p:cNvSpPr/>
          <p:nvPr/>
        </p:nvSpPr>
        <p:spPr>
          <a:xfrm rot="10800000">
            <a:off x="4516632" y="5107650"/>
            <a:ext cx="705329" cy="705329"/>
          </a:xfrm>
          <a:prstGeom prst="ellipse">
            <a:avLst/>
          </a:prstGeom>
          <a:noFill/>
          <a:ln cap="flat" cmpd="sng" w="69850">
            <a:solidFill>
              <a:srgbClr val="B2B2B2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3"/>
          <p:cNvSpPr/>
          <p:nvPr/>
        </p:nvSpPr>
        <p:spPr>
          <a:xfrm rot="10800000">
            <a:off x="4517000" y="5108018"/>
            <a:ext cx="704593" cy="704592"/>
          </a:xfrm>
          <a:prstGeom prst="arc">
            <a:avLst>
              <a:gd fmla="val 10766207" name="adj1"/>
              <a:gd fmla="val 0" name="adj2"/>
            </a:avLst>
          </a:prstGeom>
          <a:noFill/>
          <a:ln cap="rnd" cmpd="sng" w="69850">
            <a:solidFill>
              <a:srgbClr val="FFFF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3"/>
          <p:cNvSpPr/>
          <p:nvPr/>
        </p:nvSpPr>
        <p:spPr>
          <a:xfrm rot="10800000">
            <a:off x="5221961" y="5107650"/>
            <a:ext cx="705329" cy="705329"/>
          </a:xfrm>
          <a:prstGeom prst="ellipse">
            <a:avLst/>
          </a:prstGeom>
          <a:noFill/>
          <a:ln cap="flat" cmpd="sng" w="69850">
            <a:solidFill>
              <a:srgbClr val="B2B2B2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3"/>
          <p:cNvSpPr/>
          <p:nvPr/>
        </p:nvSpPr>
        <p:spPr>
          <a:xfrm>
            <a:off x="5222330" y="5108018"/>
            <a:ext cx="704593" cy="704592"/>
          </a:xfrm>
          <a:prstGeom prst="arc">
            <a:avLst>
              <a:gd fmla="val 10766207" name="adj1"/>
              <a:gd fmla="val 0" name="adj2"/>
            </a:avLst>
          </a:prstGeom>
          <a:noFill/>
          <a:ln cap="rnd" cmpd="sng" w="6985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3"/>
          <p:cNvSpPr/>
          <p:nvPr/>
        </p:nvSpPr>
        <p:spPr>
          <a:xfrm rot="10800000">
            <a:off x="5926987" y="5107650"/>
            <a:ext cx="705329" cy="705329"/>
          </a:xfrm>
          <a:prstGeom prst="ellipse">
            <a:avLst/>
          </a:prstGeom>
          <a:noFill/>
          <a:ln cap="flat" cmpd="sng" w="69850">
            <a:solidFill>
              <a:srgbClr val="B2B2B2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3"/>
          <p:cNvSpPr/>
          <p:nvPr/>
        </p:nvSpPr>
        <p:spPr>
          <a:xfrm rot="10800000">
            <a:off x="5927355" y="5108018"/>
            <a:ext cx="704593" cy="704592"/>
          </a:xfrm>
          <a:prstGeom prst="arc">
            <a:avLst>
              <a:gd fmla="val 10766207" name="adj1"/>
              <a:gd fmla="val 0" name="adj2"/>
            </a:avLst>
          </a:prstGeom>
          <a:noFill/>
          <a:ln cap="rnd" cmpd="sng" w="69850">
            <a:solidFill>
              <a:srgbClr val="FF4B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3"/>
          <p:cNvSpPr/>
          <p:nvPr/>
        </p:nvSpPr>
        <p:spPr>
          <a:xfrm rot="10800000">
            <a:off x="5402220" y="5277585"/>
            <a:ext cx="356311" cy="35631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3"/>
          <p:cNvSpPr/>
          <p:nvPr/>
        </p:nvSpPr>
        <p:spPr>
          <a:xfrm rot="10800000">
            <a:off x="6107283" y="5277584"/>
            <a:ext cx="356311" cy="356310"/>
          </a:xfrm>
          <a:prstGeom prst="ellipse">
            <a:avLst/>
          </a:prstGeom>
          <a:solidFill>
            <a:srgbClr val="FF4B4B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63"/>
          <p:cNvSpPr/>
          <p:nvPr/>
        </p:nvSpPr>
        <p:spPr>
          <a:xfrm rot="10800000">
            <a:off x="4697195" y="5277584"/>
            <a:ext cx="356311" cy="356311"/>
          </a:xfrm>
          <a:prstGeom prst="ellipse">
            <a:avLst/>
          </a:prstGeom>
          <a:solidFill>
            <a:srgbClr val="FFFF9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B81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3"/>
          <p:cNvSpPr txBox="1"/>
          <p:nvPr/>
        </p:nvSpPr>
        <p:spPr>
          <a:xfrm>
            <a:off x="4590428" y="5301850"/>
            <a:ext cx="557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A3A3A3"/>
                </a:solidFill>
                <a:latin typeface="Arial"/>
                <a:ea typeface="Arial"/>
                <a:cs typeface="Arial"/>
                <a:sym typeface="Arial"/>
              </a:rPr>
              <a:t>PD</a:t>
            </a:r>
            <a:endParaRPr/>
          </a:p>
        </p:txBody>
      </p:sp>
      <p:sp>
        <p:nvSpPr>
          <p:cNvPr id="590" name="Google Shape;590;p63"/>
          <p:cNvSpPr txBox="1"/>
          <p:nvPr/>
        </p:nvSpPr>
        <p:spPr>
          <a:xfrm>
            <a:off x="5307451" y="5307069"/>
            <a:ext cx="557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IQ</a:t>
            </a:r>
            <a:endParaRPr/>
          </a:p>
        </p:txBody>
      </p:sp>
      <p:sp>
        <p:nvSpPr>
          <p:cNvPr id="591" name="Google Shape;591;p63"/>
          <p:cNvSpPr txBox="1"/>
          <p:nvPr/>
        </p:nvSpPr>
        <p:spPr>
          <a:xfrm>
            <a:off x="6007284" y="5301850"/>
            <a:ext cx="557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PM</a:t>
            </a:r>
            <a:endParaRPr/>
          </a:p>
        </p:txBody>
      </p:sp>
      <p:grpSp>
        <p:nvGrpSpPr>
          <p:cNvPr id="592" name="Google Shape;592;p63"/>
          <p:cNvGrpSpPr/>
          <p:nvPr/>
        </p:nvGrpSpPr>
        <p:grpSpPr>
          <a:xfrm>
            <a:off x="1119473" y="1825943"/>
            <a:ext cx="2392852" cy="2735824"/>
            <a:chOff x="695443" y="1059582"/>
            <a:chExt cx="1867716" cy="1980222"/>
          </a:xfrm>
        </p:grpSpPr>
        <p:sp>
          <p:nvSpPr>
            <p:cNvPr id="593" name="Google Shape;593;p63"/>
            <p:cNvSpPr txBox="1"/>
            <p:nvPr/>
          </p:nvSpPr>
          <p:spPr>
            <a:xfrm>
              <a:off x="1171909" y="1059582"/>
              <a:ext cx="1391250" cy="19802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8B81D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137150" spcFirstLastPara="1" rIns="1371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flagship quiz Brainstorm is the quiz of all quizzes covering anything and everything under the sun.</a:t>
              </a:r>
              <a:endParaRPr/>
            </a:p>
          </p:txBody>
        </p:sp>
        <p:sp>
          <p:nvSpPr>
            <p:cNvPr id="594" name="Google Shape;594;p63"/>
            <p:cNvSpPr txBox="1"/>
            <p:nvPr/>
          </p:nvSpPr>
          <p:spPr>
            <a:xfrm rot="-5400000">
              <a:off x="-114493" y="1869519"/>
              <a:ext cx="1980220" cy="360348"/>
            </a:xfrm>
            <a:prstGeom prst="rect">
              <a:avLst/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Open Sans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01 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Brainstorm</a:t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595" name="Google Shape;595;p63"/>
            <p:cNvSpPr txBox="1"/>
            <p:nvPr/>
          </p:nvSpPr>
          <p:spPr>
            <a:xfrm rot="-5400000">
              <a:off x="126440" y="1993427"/>
              <a:ext cx="1980221" cy="112533"/>
            </a:xfrm>
            <a:prstGeom prst="rect">
              <a:avLst/>
            </a:prstGeom>
            <a:solidFill>
              <a:srgbClr val="8B81D2"/>
            </a:solidFill>
            <a:ln cap="flat" cmpd="sng" w="9525">
              <a:solidFill>
                <a:srgbClr val="8B81D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596" name="Google Shape;596;p63"/>
            <p:cNvSpPr/>
            <p:nvPr/>
          </p:nvSpPr>
          <p:spPr>
            <a:xfrm rot="5400000">
              <a:off x="1007001" y="1241353"/>
              <a:ext cx="216024" cy="115607"/>
            </a:xfrm>
            <a:prstGeom prst="triangle">
              <a:avLst>
                <a:gd fmla="val 50000" name="adj"/>
              </a:avLst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597" name="Google Shape;597;p63"/>
          <p:cNvGrpSpPr/>
          <p:nvPr/>
        </p:nvGrpSpPr>
        <p:grpSpPr>
          <a:xfrm>
            <a:off x="1116177" y="7482222"/>
            <a:ext cx="2392852" cy="2735824"/>
            <a:chOff x="695443" y="1059582"/>
            <a:chExt cx="1867716" cy="1980222"/>
          </a:xfrm>
        </p:grpSpPr>
        <p:sp>
          <p:nvSpPr>
            <p:cNvPr id="598" name="Google Shape;598;p63"/>
            <p:cNvSpPr txBox="1"/>
            <p:nvPr/>
          </p:nvSpPr>
          <p:spPr>
            <a:xfrm>
              <a:off x="1171909" y="1059582"/>
              <a:ext cx="1391250" cy="19802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3FB3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137150" spcFirstLastPara="1" rIns="1371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quiz based on all sorts of fiction including books, tv series, movies and also music and various other forms of entertainment.</a:t>
              </a:r>
              <a:endParaRPr/>
            </a:p>
          </p:txBody>
        </p:sp>
        <p:sp>
          <p:nvSpPr>
            <p:cNvPr id="599" name="Google Shape;599;p63"/>
            <p:cNvSpPr txBox="1"/>
            <p:nvPr/>
          </p:nvSpPr>
          <p:spPr>
            <a:xfrm rot="-5400000">
              <a:off x="-114493" y="1869519"/>
              <a:ext cx="1980220" cy="360348"/>
            </a:xfrm>
            <a:prstGeom prst="rect">
              <a:avLst/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Open Sans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02  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Entertainment Quiz</a:t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00" name="Google Shape;600;p63"/>
            <p:cNvSpPr txBox="1"/>
            <p:nvPr/>
          </p:nvSpPr>
          <p:spPr>
            <a:xfrm rot="-5400000">
              <a:off x="126440" y="1993427"/>
              <a:ext cx="1980221" cy="112533"/>
            </a:xfrm>
            <a:prstGeom prst="rect">
              <a:avLst/>
            </a:prstGeom>
            <a:solidFill>
              <a:srgbClr val="3FB3D4"/>
            </a:solidFill>
            <a:ln cap="flat" cmpd="sng" w="9525">
              <a:solidFill>
                <a:srgbClr val="3FB3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01" name="Google Shape;601;p63"/>
            <p:cNvSpPr/>
            <p:nvPr/>
          </p:nvSpPr>
          <p:spPr>
            <a:xfrm rot="5400000">
              <a:off x="1007001" y="1241353"/>
              <a:ext cx="216024" cy="115607"/>
            </a:xfrm>
            <a:prstGeom prst="triangle">
              <a:avLst>
                <a:gd fmla="val 50000" name="adj"/>
              </a:avLst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602" name="Google Shape;602;p63"/>
          <p:cNvGrpSpPr/>
          <p:nvPr/>
        </p:nvGrpSpPr>
        <p:grpSpPr>
          <a:xfrm>
            <a:off x="1113912" y="7489935"/>
            <a:ext cx="2392852" cy="2735824"/>
            <a:chOff x="695443" y="1059582"/>
            <a:chExt cx="1867716" cy="1980222"/>
          </a:xfrm>
        </p:grpSpPr>
        <p:sp>
          <p:nvSpPr>
            <p:cNvPr id="603" name="Google Shape;603;p63"/>
            <p:cNvSpPr txBox="1"/>
            <p:nvPr/>
          </p:nvSpPr>
          <p:spPr>
            <a:xfrm>
              <a:off x="1171909" y="1059582"/>
              <a:ext cx="1391250" cy="19802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8BA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137150" spcFirstLastPara="1" rIns="1371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 group event for all the sport enthusiasts to check your knowledge in a variety of different sports.</a:t>
              </a:r>
              <a:endParaRPr/>
            </a:p>
          </p:txBody>
        </p:sp>
        <p:sp>
          <p:nvSpPr>
            <p:cNvPr id="604" name="Google Shape;604;p63"/>
            <p:cNvSpPr txBox="1"/>
            <p:nvPr/>
          </p:nvSpPr>
          <p:spPr>
            <a:xfrm rot="-5400000">
              <a:off x="-114493" y="1869519"/>
              <a:ext cx="1980220" cy="360348"/>
            </a:xfrm>
            <a:prstGeom prst="rect">
              <a:avLst/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Open Sans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03  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Sports Quiz</a:t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05" name="Google Shape;605;p63"/>
            <p:cNvSpPr txBox="1"/>
            <p:nvPr/>
          </p:nvSpPr>
          <p:spPr>
            <a:xfrm rot="-5400000">
              <a:off x="126440" y="1993427"/>
              <a:ext cx="1980221" cy="112533"/>
            </a:xfrm>
            <a:prstGeom prst="rect">
              <a:avLst/>
            </a:prstGeom>
            <a:solidFill>
              <a:srgbClr val="8BAB42"/>
            </a:solidFill>
            <a:ln cap="flat" cmpd="sng" w="9525">
              <a:solidFill>
                <a:srgbClr val="8BA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06" name="Google Shape;606;p63"/>
            <p:cNvSpPr/>
            <p:nvPr/>
          </p:nvSpPr>
          <p:spPr>
            <a:xfrm rot="5400000">
              <a:off x="1007001" y="1241353"/>
              <a:ext cx="216024" cy="115607"/>
            </a:xfrm>
            <a:prstGeom prst="triangle">
              <a:avLst>
                <a:gd fmla="val 50000" name="adj"/>
              </a:avLst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607" name="Google Shape;607;p63"/>
          <p:cNvGrpSpPr/>
          <p:nvPr/>
        </p:nvGrpSpPr>
        <p:grpSpPr>
          <a:xfrm>
            <a:off x="1116177" y="7482222"/>
            <a:ext cx="2392852" cy="2735824"/>
            <a:chOff x="695443" y="1059582"/>
            <a:chExt cx="1867716" cy="1980222"/>
          </a:xfrm>
        </p:grpSpPr>
        <p:sp>
          <p:nvSpPr>
            <p:cNvPr id="608" name="Google Shape;608;p63"/>
            <p:cNvSpPr txBox="1"/>
            <p:nvPr/>
          </p:nvSpPr>
          <p:spPr>
            <a:xfrm>
              <a:off x="1171909" y="1059582"/>
              <a:ext cx="1391250" cy="19802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FFFF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137150" spcFirstLastPara="1" rIns="1371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quiz to prove that you are a "know-it-all". A single member event involving questions from all spheres.</a:t>
              </a:r>
              <a:endParaRPr/>
            </a:p>
          </p:txBody>
        </p:sp>
        <p:sp>
          <p:nvSpPr>
            <p:cNvPr id="609" name="Google Shape;609;p63"/>
            <p:cNvSpPr txBox="1"/>
            <p:nvPr/>
          </p:nvSpPr>
          <p:spPr>
            <a:xfrm rot="-5400000">
              <a:off x="-114493" y="1869519"/>
              <a:ext cx="1980220" cy="360348"/>
            </a:xfrm>
            <a:prstGeom prst="rect">
              <a:avLst/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Open Sans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04 Prodigy</a:t>
              </a:r>
              <a:endParaRPr/>
            </a:p>
          </p:txBody>
        </p:sp>
        <p:sp>
          <p:nvSpPr>
            <p:cNvPr id="610" name="Google Shape;610;p63"/>
            <p:cNvSpPr txBox="1"/>
            <p:nvPr/>
          </p:nvSpPr>
          <p:spPr>
            <a:xfrm rot="-5400000">
              <a:off x="126440" y="1993427"/>
              <a:ext cx="1980221" cy="112533"/>
            </a:xfrm>
            <a:prstGeom prst="rect">
              <a:avLst/>
            </a:prstGeom>
            <a:solidFill>
              <a:srgbClr val="FFFF93"/>
            </a:solidFill>
            <a:ln cap="flat" cmpd="sng" w="9525">
              <a:solidFill>
                <a:srgbClr val="FFFF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11" name="Google Shape;611;p63"/>
            <p:cNvSpPr/>
            <p:nvPr/>
          </p:nvSpPr>
          <p:spPr>
            <a:xfrm rot="5400000">
              <a:off x="1007001" y="1241353"/>
              <a:ext cx="216024" cy="115607"/>
            </a:xfrm>
            <a:prstGeom prst="triangle">
              <a:avLst>
                <a:gd fmla="val 50000" name="adj"/>
              </a:avLst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612" name="Google Shape;612;p63"/>
          <p:cNvGrpSpPr/>
          <p:nvPr/>
        </p:nvGrpSpPr>
        <p:grpSpPr>
          <a:xfrm>
            <a:off x="1113912" y="7489935"/>
            <a:ext cx="2392852" cy="2735824"/>
            <a:chOff x="695443" y="1059582"/>
            <a:chExt cx="1867716" cy="1980222"/>
          </a:xfrm>
        </p:grpSpPr>
        <p:sp>
          <p:nvSpPr>
            <p:cNvPr id="613" name="Google Shape;613;p63"/>
            <p:cNvSpPr txBox="1"/>
            <p:nvPr/>
          </p:nvSpPr>
          <p:spPr>
            <a:xfrm>
              <a:off x="1171909" y="1059582"/>
              <a:ext cx="1391250" cy="19802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137150" spcFirstLastPara="1" rIns="1371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The perfect quiz to check your knowledge about your motherland.</a:t>
              </a:r>
              <a:endParaRPr/>
            </a:p>
          </p:txBody>
        </p:sp>
        <p:sp>
          <p:nvSpPr>
            <p:cNvPr id="614" name="Google Shape;614;p63"/>
            <p:cNvSpPr txBox="1"/>
            <p:nvPr/>
          </p:nvSpPr>
          <p:spPr>
            <a:xfrm rot="-5400000">
              <a:off x="-114493" y="1869519"/>
              <a:ext cx="1980220" cy="360348"/>
            </a:xfrm>
            <a:prstGeom prst="rect">
              <a:avLst/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Open Sans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05  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India Quiz</a:t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15" name="Google Shape;615;p63"/>
            <p:cNvSpPr txBox="1"/>
            <p:nvPr/>
          </p:nvSpPr>
          <p:spPr>
            <a:xfrm rot="-5400000">
              <a:off x="126440" y="1993427"/>
              <a:ext cx="1980221" cy="112533"/>
            </a:xfrm>
            <a:prstGeom prst="rect">
              <a:avLst/>
            </a:prstGeom>
            <a:solidFill>
              <a:srgbClr val="FFC000"/>
            </a:solidFill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16" name="Google Shape;616;p63"/>
            <p:cNvSpPr/>
            <p:nvPr/>
          </p:nvSpPr>
          <p:spPr>
            <a:xfrm rot="5400000">
              <a:off x="1007001" y="1241353"/>
              <a:ext cx="216024" cy="115607"/>
            </a:xfrm>
            <a:prstGeom prst="triangle">
              <a:avLst>
                <a:gd fmla="val 50000" name="adj"/>
              </a:avLst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617" name="Google Shape;617;p63"/>
          <p:cNvGrpSpPr/>
          <p:nvPr/>
        </p:nvGrpSpPr>
        <p:grpSpPr>
          <a:xfrm>
            <a:off x="1116177" y="7482222"/>
            <a:ext cx="2392852" cy="2735824"/>
            <a:chOff x="695443" y="1059582"/>
            <a:chExt cx="1867716" cy="1980222"/>
          </a:xfrm>
        </p:grpSpPr>
        <p:sp>
          <p:nvSpPr>
            <p:cNvPr id="618" name="Google Shape;618;p63"/>
            <p:cNvSpPr txBox="1"/>
            <p:nvPr/>
          </p:nvSpPr>
          <p:spPr>
            <a:xfrm>
              <a:off x="1171909" y="1059582"/>
              <a:ext cx="1391250" cy="198022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9525">
              <a:solidFill>
                <a:srgbClr val="FF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137150" spcFirstLastPara="1" rIns="13715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This quiz is meant for all those Potterheads for whom Harry Potter is not merely a piece of fiction and Hogwarts their dream school.</a:t>
              </a:r>
              <a:endParaRPr sz="16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9" name="Google Shape;619;p63"/>
            <p:cNvSpPr txBox="1"/>
            <p:nvPr/>
          </p:nvSpPr>
          <p:spPr>
            <a:xfrm rot="-5400000">
              <a:off x="-114493" y="1869519"/>
              <a:ext cx="1980220" cy="360348"/>
            </a:xfrm>
            <a:prstGeom prst="rect">
              <a:avLst/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Open Sans Light"/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06  </a:t>
              </a:r>
              <a:r>
                <a:rPr b="0" i="0" lang="en-US" sz="1800" u="none" cap="none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Pottermania</a:t>
              </a:r>
              <a:endParaRPr b="0"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20" name="Google Shape;620;p63"/>
            <p:cNvSpPr txBox="1"/>
            <p:nvPr/>
          </p:nvSpPr>
          <p:spPr>
            <a:xfrm rot="-5400000">
              <a:off x="126440" y="1993427"/>
              <a:ext cx="1980221" cy="112533"/>
            </a:xfrm>
            <a:prstGeom prst="rect">
              <a:avLst/>
            </a:prstGeom>
            <a:solidFill>
              <a:srgbClr val="FF4B4B"/>
            </a:solidFill>
            <a:ln cap="flat" cmpd="sng" w="9525">
              <a:solidFill>
                <a:srgbClr val="FF4B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621" name="Google Shape;621;p63"/>
            <p:cNvSpPr/>
            <p:nvPr/>
          </p:nvSpPr>
          <p:spPr>
            <a:xfrm rot="5400000">
              <a:off x="1007001" y="1241353"/>
              <a:ext cx="216024" cy="115607"/>
            </a:xfrm>
            <a:prstGeom prst="triangle">
              <a:avLst>
                <a:gd fmla="val 50000" name="adj"/>
              </a:avLst>
            </a:prstGeom>
            <a:solidFill>
              <a:srgbClr val="57565A"/>
            </a:solidFill>
            <a:ln cap="flat" cmpd="sng" w="9525">
              <a:solidFill>
                <a:srgbClr val="57565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622" name="Google Shape;622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8B81D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23" name="Google Shape;623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8B81D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24" name="Google Shape;624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1158" y="1947287"/>
            <a:ext cx="3626447" cy="2411201"/>
          </a:xfrm>
          <a:prstGeom prst="rect">
            <a:avLst/>
          </a:prstGeom>
          <a:noFill/>
          <a:ln cap="sq" cmpd="sng" w="127000">
            <a:solidFill>
              <a:srgbClr val="3FB3D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25" name="Google Shape;625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24191" y="1918431"/>
            <a:ext cx="3592886" cy="2395257"/>
          </a:xfrm>
          <a:prstGeom prst="rect">
            <a:avLst/>
          </a:prstGeom>
          <a:noFill/>
          <a:ln cap="sq" cmpd="sng" w="127000">
            <a:solidFill>
              <a:srgbClr val="3FB3D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26" name="Google Shape;626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8BAB4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27" name="Google Shape;627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8BAB4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28" name="Google Shape;628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FFFF9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29" name="Google Shape;629;p6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FFFF9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30" name="Google Shape;630;p6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31" name="Google Shape;631;p6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32" name="Google Shape;632;p6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FF4B4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633" name="Google Shape;633;p6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121158" y="1944073"/>
            <a:ext cx="3626447" cy="2417630"/>
          </a:xfrm>
          <a:prstGeom prst="rect">
            <a:avLst/>
          </a:prstGeom>
          <a:noFill/>
          <a:ln cap="sq" cmpd="sng" w="127000">
            <a:solidFill>
              <a:srgbClr val="FF4B4B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8" name="Google Shape;638;p64"/>
          <p:cNvGrpSpPr/>
          <p:nvPr/>
        </p:nvGrpSpPr>
        <p:grpSpPr>
          <a:xfrm>
            <a:off x="0" y="-50339"/>
            <a:ext cx="9199459" cy="6916418"/>
            <a:chOff x="0" y="-50339"/>
            <a:chExt cx="9199459" cy="6916418"/>
          </a:xfrm>
        </p:grpSpPr>
        <p:sp>
          <p:nvSpPr>
            <p:cNvPr id="639" name="Google Shape;639;p64"/>
            <p:cNvSpPr/>
            <p:nvPr/>
          </p:nvSpPr>
          <p:spPr>
            <a:xfrm>
              <a:off x="7448550" y="-50339"/>
              <a:ext cx="1750909" cy="2831639"/>
            </a:xfrm>
            <a:prstGeom prst="rect">
              <a:avLst/>
            </a:prstGeom>
            <a:solidFill>
              <a:srgbClr val="C91E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4"/>
            <p:cNvSpPr/>
            <p:nvPr/>
          </p:nvSpPr>
          <p:spPr>
            <a:xfrm>
              <a:off x="0" y="-46408"/>
              <a:ext cx="7639050" cy="6908556"/>
            </a:xfrm>
            <a:prstGeom prst="rect">
              <a:avLst/>
            </a:prstGeom>
            <a:solidFill>
              <a:srgbClr val="7495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41" name="Google Shape;641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72000" y="2257056"/>
              <a:ext cx="4627459" cy="46090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2" name="Google Shape;642;p64"/>
          <p:cNvSpPr txBox="1"/>
          <p:nvPr/>
        </p:nvSpPr>
        <p:spPr>
          <a:xfrm>
            <a:off x="2008737" y="562709"/>
            <a:ext cx="966635" cy="5786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OBS</a:t>
            </a: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5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URA</a:t>
            </a:r>
            <a:endParaRPr/>
          </a:p>
        </p:txBody>
      </p:sp>
      <p:sp>
        <p:nvSpPr>
          <p:cNvPr id="643" name="Google Shape;643;p64"/>
          <p:cNvSpPr txBox="1"/>
          <p:nvPr/>
        </p:nvSpPr>
        <p:spPr>
          <a:xfrm>
            <a:off x="1354519" y="650126"/>
            <a:ext cx="6094031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International Crypt hunt to challenge your brain cells.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With internet at your disposal gear up to crack the ultimate cipher.</a:t>
            </a:r>
            <a:endParaRPr/>
          </a:p>
        </p:txBody>
      </p:sp>
      <p:pic>
        <p:nvPicPr>
          <p:cNvPr id="644" name="Google Shape;64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942" y="3140709"/>
            <a:ext cx="6120914" cy="2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4"/>
          <p:cNvSpPr/>
          <p:nvPr/>
        </p:nvSpPr>
        <p:spPr>
          <a:xfrm>
            <a:off x="1958115" y="4893679"/>
            <a:ext cx="873999" cy="884670"/>
          </a:xfrm>
          <a:prstGeom prst="ellipse">
            <a:avLst/>
          </a:prstGeom>
          <a:solidFill>
            <a:srgbClr val="FB8005">
              <a:alpha val="6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2-3 day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event</a:t>
            </a:r>
            <a:endParaRPr b="0" i="0" sz="105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6" name="Google Shape;646;p64"/>
          <p:cNvSpPr/>
          <p:nvPr/>
        </p:nvSpPr>
        <p:spPr>
          <a:xfrm>
            <a:off x="3630212" y="3573035"/>
            <a:ext cx="1059361" cy="1072294"/>
          </a:xfrm>
          <a:prstGeom prst="ellipse">
            <a:avLst/>
          </a:prstGeom>
          <a:solidFill>
            <a:srgbClr val="92D050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1.5k+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attrocento San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participants</a:t>
            </a:r>
            <a:endParaRPr b="0" i="0" sz="9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7" name="Google Shape;647;p64"/>
          <p:cNvSpPr/>
          <p:nvPr/>
        </p:nvSpPr>
        <p:spPr>
          <a:xfrm>
            <a:off x="889616" y="3237927"/>
            <a:ext cx="1335004" cy="1351302"/>
          </a:xfrm>
          <a:prstGeom prst="ellipse">
            <a:avLst/>
          </a:prstGeom>
          <a:solidFill>
            <a:srgbClr val="E11A15">
              <a:alpha val="5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Quattrocento Sans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12+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attrocento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countries</a:t>
            </a:r>
            <a:endParaRPr/>
          </a:p>
        </p:txBody>
      </p:sp>
      <p:sp>
        <p:nvSpPr>
          <p:cNvPr id="648" name="Google Shape;648;p64"/>
          <p:cNvSpPr/>
          <p:nvPr/>
        </p:nvSpPr>
        <p:spPr>
          <a:xfrm>
            <a:off x="4857211" y="4257834"/>
            <a:ext cx="1747702" cy="1769039"/>
          </a:xfrm>
          <a:prstGeom prst="ellipse">
            <a:avLst/>
          </a:prstGeom>
          <a:solidFill>
            <a:srgbClr val="0074AF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One of the most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highly reviewed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revered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among crypt-hunt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players</a:t>
            </a:r>
            <a:endParaRPr/>
          </a:p>
        </p:txBody>
      </p:sp>
      <p:sp>
        <p:nvSpPr>
          <p:cNvPr id="649" name="Google Shape;649;p64"/>
          <p:cNvSpPr/>
          <p:nvPr/>
        </p:nvSpPr>
        <p:spPr>
          <a:xfrm>
            <a:off x="2626564" y="4906882"/>
            <a:ext cx="173661" cy="175781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B800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0" name="Google Shape;650;p64"/>
          <p:cNvSpPr/>
          <p:nvPr/>
        </p:nvSpPr>
        <p:spPr>
          <a:xfrm>
            <a:off x="4397781" y="3590232"/>
            <a:ext cx="173661" cy="175781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1" name="Google Shape;651;p64"/>
          <p:cNvSpPr/>
          <p:nvPr/>
        </p:nvSpPr>
        <p:spPr>
          <a:xfrm>
            <a:off x="2079542" y="3720220"/>
            <a:ext cx="173661" cy="175781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2" name="Google Shape;652;p64"/>
          <p:cNvSpPr/>
          <p:nvPr/>
        </p:nvSpPr>
        <p:spPr>
          <a:xfrm>
            <a:off x="5142425" y="4329915"/>
            <a:ext cx="173661" cy="175781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0074A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3" name="Google Shape;653;p64"/>
          <p:cNvSpPr txBox="1"/>
          <p:nvPr/>
        </p:nvSpPr>
        <p:spPr>
          <a:xfrm>
            <a:off x="7084579" y="6193738"/>
            <a:ext cx="20022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BE8AD"/>
                </a:solidFill>
                <a:latin typeface="Calibri"/>
                <a:ea typeface="Calibri"/>
                <a:cs typeface="Calibri"/>
                <a:sym typeface="Calibri"/>
              </a:rPr>
              <a:t>/obscuranitkkr</a:t>
            </a:r>
            <a:endParaRPr sz="2400">
              <a:solidFill>
                <a:srgbClr val="FBE8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lipart, first-aid kit&#10;&#10;Description generated with high confidence" id="654" name="Google Shape;65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9941" y="6093435"/>
            <a:ext cx="635048" cy="635048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4"/>
          <p:cNvSpPr txBox="1"/>
          <p:nvPr/>
        </p:nvSpPr>
        <p:spPr>
          <a:xfrm>
            <a:off x="6452969" y="9850156"/>
            <a:ext cx="430858" cy="1892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This Photo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Unknown Author is licensed under </a:t>
            </a:r>
            <a:r>
              <a:rPr lang="en-US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CC BY-SA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